
<file path=[Content_Types].xml><?xml version="1.0" encoding="utf-8"?>
<Types xmlns="http://schemas.openxmlformats.org/package/2006/content-types">
  <Default Extension="rels" ContentType="application/vnd.openxmlformats-package.relationships+xml"/>
  <Default Extension="xml" ContentType="application/xml"/>
  <Default Extension="jpeg" ContentType="image/jpeg"/>
  <Default Extension="png" ContentType="image/png"/>
  <Override PartName="/docProps/app.xml" ContentType="application/vnd.openxmlformats-officedocument.extended-properties+xml"/>
  <Override PartName="/docProps/core.xml" ContentType="application/vnd.openxmlformats-package.core-properties+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officeDocument" Target="ppt/presentation.xml"></Relationship><Relationship Id="rId2" Type="http://schemas.openxmlformats.org/package/2006/relationships/metadata/core-properties" Target="docProps/core.xml"></Relationship><Relationship Id="rId3" Type="http://schemas.openxmlformats.org/officeDocument/2006/relationships/extended-properties" Target="docProps/app.xml"></Relationship></Relationships>
</file>

<file path=ppt/presentation.xml><?xml version="1.0" encoding="utf-8"?>
<p:presentation xmlns:a="http://schemas.openxmlformats.org/drawingml/2006/main" xmlns:r="http://schemas.openxmlformats.org/officeDocument/2006/relationships" xmlns:p="http://schemas.openxmlformats.org/presentationml/2006/main" xmlns:p14="http://schemas.microsoft.com/office/powerpoint/2010/main" saveSubsetFonts="1">
  <p:sldMasterIdLst>
    <p:sldMasterId id="2147483880" r:id="rId12"/>
  </p:sldMasterIdLst>
  <p:sldIdLst>
    <p:sldId id="256" r:id="rId14"/>
    <p:sldId id="257" r:id="rId15"/>
    <p:sldId id="265" r:id="rId16"/>
    <p:sldId id="262" r:id="rId17"/>
    <p:sldId id="259" r:id="rId18"/>
    <p:sldId id="267" r:id="rId19"/>
    <p:sldId id="260" r:id="rId20"/>
    <p:sldId id="266" r:id="rId21"/>
    <p:sldId id="264" r:id="rId22"/>
    <p:sldId id="261" r:id="rId23"/>
  </p:sldIdLst>
  <p:sldSz cx="12192000" cy="6858000"/>
  <p:notesSz cx="6858000" cy="9144000"/>
  <p:defaultTextStyle>
    <a:defPPr>
      <a:defRPr lang="ko-KR"/>
    </a:defPPr>
    <a:lvl1pPr algn="l" marL="0" indent="0" defTabSz="914400">
      <a:buNone/>
      <a:defRPr lang="ko-KR" smtClean="0" sz="1800" baseline="0">
        <a:solidFill>
          <a:srgbClr val="000000"/>
        </a:solidFill>
        <a:latin typeface="±¼¸²"/>
        <a:ea typeface="±¼¸²"/>
      </a:defRPr>
    </a:lvl1pPr>
    <a:lvl2pPr lvl="1" marL="457200" indent="0" defTabSz="914400">
      <a:defRPr lang="ko-KR" smtClean="0"/>
    </a:lvl2pPr>
    <a:lvl3pPr lvl="2" marL="914400" indent="0" defTabSz="914400">
      <a:defRPr lang="ko-KR" smtClean="0"/>
    </a:lvl3pPr>
    <a:lvl4pPr lvl="3" marL="1371600" indent="0" defTabSz="914400">
      <a:defRPr lang="ko-KR" smtClean="0"/>
    </a:lvl4pPr>
    <a:lvl5pPr lvl="4" marL="1828800" indent="0" defTabSz="914400">
      <a:defRPr lang="ko-KR" smtClean="0"/>
    </a:lvl5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Lst>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View">
  <p:normalViewPr showOutlineIcons="0">
    <p:restoredLeft sz="15620"/>
    <p:restoredTop sz="94660"/>
  </p:normalViewPr>
  <p:slideViewPr>
    <p:cSldViewPr snapToGrid="1" snapToObjects="1">
      <p:cViewPr varScale="1">
        <p:scale>
          <a:sx n="51" d="100"/>
          <a:sy n="51" d="100"/>
        </p:scale>
        <p:origin x="-660" y="-84"/>
      </p:cViewPr>
    </p:cSldViewPr>
  </p:slideViewPr>
  <p:notesTextViewPr>
    <p:cViewPr>
      <p:scale>
        <a:sx n="100" d="100"/>
        <a:sy n="100" d="100"/>
      </p:scale>
      <p:origin x="0" y="0"/>
    </p:cViewPr>
  </p:notesTextViewPr>
  <p:gridSpacing cx="72008" cy="72008"/>
</p:viewPr>
</file>

<file path=ppt/_rels/presentation.xml.rels><?xml version="1.0" encoding="UTF-8"?>
<Relationships xmlns="http://schemas.openxmlformats.org/package/2006/relationships"><Relationship Id="rId1" Type="http://schemas.openxmlformats.org/officeDocument/2006/relationships/tableStyles" Target="tableStyles.xml"></Relationship><Relationship Id="rId12" Type="http://schemas.openxmlformats.org/officeDocument/2006/relationships/slideMaster" Target="slideMasters/slideMaster1.xml"></Relationship><Relationship Id="rId13" Type="http://schemas.openxmlformats.org/officeDocument/2006/relationships/theme" Target="theme/theme1.xml"></Relationship><Relationship Id="rId14" Type="http://schemas.openxmlformats.org/officeDocument/2006/relationships/slide" Target="slides/slide1.xml"></Relationship><Relationship Id="rId15" Type="http://schemas.openxmlformats.org/officeDocument/2006/relationships/slide" Target="slides/slide2.xml"></Relationship><Relationship Id="rId16" Type="http://schemas.openxmlformats.org/officeDocument/2006/relationships/slide" Target="slides/slide3.xml"></Relationship><Relationship Id="rId17" Type="http://schemas.openxmlformats.org/officeDocument/2006/relationships/slide" Target="slides/slide4.xml"></Relationship><Relationship Id="rId18" Type="http://schemas.openxmlformats.org/officeDocument/2006/relationships/slide" Target="slides/slide5.xml"></Relationship><Relationship Id="rId19" Type="http://schemas.openxmlformats.org/officeDocument/2006/relationships/slide" Target="slides/slide6.xml"></Relationship><Relationship Id="rId20" Type="http://schemas.openxmlformats.org/officeDocument/2006/relationships/slide" Target="slides/slide7.xml"></Relationship><Relationship Id="rId21" Type="http://schemas.openxmlformats.org/officeDocument/2006/relationships/slide" Target="slides/slide8.xml"></Relationship><Relationship Id="rId22" Type="http://schemas.openxmlformats.org/officeDocument/2006/relationships/slide" Target="slides/slide9.xml"></Relationship><Relationship Id="rId23" Type="http://schemas.openxmlformats.org/officeDocument/2006/relationships/slide" Target="slides/slide10.xml"></Relationship><Relationship Id="rId24" Type="http://schemas.openxmlformats.org/officeDocument/2006/relationships/viewProps" Target="viewProps.xml"></Relationship><Relationship Id="rId25" Type="http://schemas.openxmlformats.org/officeDocument/2006/relationships/presProps" Target="presProps.xml"></Relationship></Relationships>
</file>

<file path=ppt/media/fImage18752262246500.png>
</file>

<file path=ppt/media/fImage21208631026334.png>
</file>

<file path=ppt/media/fImage236992585724.jpeg>
</file>

<file path=ppt/media/fImage58263010041.png>
</file>

<file path=ppt/media/fImage828172691478.png>
</file>

<file path=ppt/media/fImage983552101916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제목 슬라이드">
    <p:bg>
      <p:bgPr>
        <a:solidFill>
          <a:srgbClr val="262626"/>
        </a:solidFill>
      </p:bgPr>
    </p:bg>
    <p:spTree>
      <p:nvGrpSpPr>
        <p:cNvPr id="1" name=""/>
        <p:cNvGrpSpPr/>
        <p:nvPr/>
      </p:nvGrpSpPr>
      <p:grpSpPr>
        <a:xfrm>
          <a:off x="0" y="0"/>
          <a:ext cx="0" cy="0"/>
          <a:chOff x="0" y="0"/>
          <a:chExt cx="0" cy="0"/>
        </a:xfrm>
      </p:grpSpPr>
      <p:sp>
        <p:nvSpPr>
          <p:cNvPr id="10" name="도형 9"/>
          <p:cNvSpPr>
            <a:spLocks/>
          </p:cNvSpPr>
          <p:nvPr/>
        </p:nvSpPr>
        <p:spPr>
          <a:xfrm rot="0">
            <a:off x="865505" y="0"/>
            <a:ext cx="3240405" cy="2616835"/>
          </a:xfrm>
          <a:prstGeom prst="parallelogram">
            <a:avLst>
              <a:gd name="adj" fmla="val 99461"/>
            </a:avLst>
          </a:prstGeom>
          <a:solidFill>
            <a:srgbClr val="B00000"/>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fontAlgn="auto" defTabSz="508000" eaLnBrk="0" latinLnBrk="0">
              <a:lnSpc>
                <a:spcPct val="100000"/>
              </a:lnSpc>
              <a:spcBef>
                <a:spcPts val="0"/>
              </a:spcBef>
              <a:spcAft>
                <a:spcPts val="0"/>
              </a:spcAft>
              <a:buFontTx/>
              <a:buNone/>
            </a:pPr>
            <a:endParaRPr lang="ko-KR" altLang="en-US" sz="1800" cap="none" dirty="0" smtClean="0" b="0">
              <a:latin typeface="맑은 고딕" charset="0"/>
              <a:ea typeface="맑은 고딕" charset="0"/>
            </a:endParaRPr>
          </a:p>
        </p:txBody>
      </p:sp>
      <p:sp>
        <p:nvSpPr>
          <p:cNvPr id="2" name="Title 1"/>
          <p:cNvSpPr txBox="1">
            <a:spLocks/>
          </p:cNvSpPr>
          <p:nvPr>
            <p:ph type="ctrTitle"/>
          </p:nvPr>
        </p:nvSpPr>
        <p:spPr>
          <a:xfrm rot="0">
            <a:off x="2362200" y="2072005"/>
            <a:ext cx="6410960" cy="661035"/>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0"/>
              </a:spcBef>
              <a:spcAft>
                <a:spcPts val="0"/>
              </a:spcAft>
              <a:buFontTx/>
              <a:buNone/>
            </a:pPr>
            <a:r>
              <a:rPr lang="en-US" altLang="ko-KR" sz="3300" cap="none" dirty="0" smtClean="0" b="0">
                <a:solidFill>
                  <a:schemeClr val="bg1"/>
                </a:solidFill>
                <a:latin typeface="맑은 고딕" charset="0"/>
                <a:ea typeface="맑은 고딕" charset="0"/>
              </a:rPr>
              <a:t>제목을 입력하십시오</a:t>
            </a:r>
          </a:p>
        </p:txBody>
      </p:sp>
      <p:sp>
        <p:nvSpPr>
          <p:cNvPr id="3" name="Subtitle 2"/>
          <p:cNvSpPr txBox="1">
            <a:spLocks/>
          </p:cNvSpPr>
          <p:nvPr>
            <p:ph type="subTitle" idx="1"/>
          </p:nvPr>
        </p:nvSpPr>
        <p:spPr>
          <a:xfrm rot="0">
            <a:off x="2365375" y="2823845"/>
            <a:ext cx="5058410" cy="561340"/>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1000"/>
              </a:spcBef>
              <a:spcAft>
                <a:spcPts val="0"/>
              </a:spcAft>
              <a:buFontTx/>
              <a:buNone/>
            </a:pPr>
            <a:r>
              <a:rPr lang="en-US" altLang="ko-KR" sz="1800" cap="none" dirty="0" smtClean="0" b="0">
                <a:solidFill>
                  <a:schemeClr val="bg1"/>
                </a:solidFill>
                <a:latin typeface="맑은 고딕" charset="0"/>
                <a:ea typeface="맑은 고딕" charset="0"/>
              </a:rPr>
              <a:t>부제목을 입력하십시오</a:t>
            </a:r>
          </a:p>
        </p:txBody>
      </p:sp>
      <p:cxnSp>
        <p:nvCxnSpPr>
          <p:cNvPr id="7" name="도형 6"/>
          <p:cNvCxnSpPr/>
          <p:nvPr/>
        </p:nvCxnSpPr>
        <p:spPr>
          <a:xfrm rot="0" flipV="1">
            <a:off x="4822825" y="1353820"/>
            <a:ext cx="7348855" cy="5511800"/>
          </a:xfrm>
          <a:prstGeom prst="line"/>
          <a:ln w="2540" cap="flat" cmpd="sng">
            <a:solidFill>
              <a:schemeClr val="tx1">
                <a:lumMod val="65000"/>
                <a:lumOff val="35000"/>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8" name="도형 7"/>
          <p:cNvCxnSpPr/>
          <p:nvPr/>
        </p:nvCxnSpPr>
        <p:spPr>
          <a:xfrm rot="0" flipV="1">
            <a:off x="10467340" y="4727575"/>
            <a:ext cx="1727200" cy="1295400"/>
          </a:xfrm>
          <a:prstGeom prst="line"/>
          <a:ln w="2540" cap="flat" cmpd="sng">
            <a:solidFill>
              <a:schemeClr val="tx1">
                <a:lumMod val="65000"/>
                <a:lumOff val="35000"/>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9" name="도형 8"/>
          <p:cNvCxnSpPr/>
          <p:nvPr/>
        </p:nvCxnSpPr>
        <p:spPr>
          <a:xfrm rot="0" flipV="1">
            <a:off x="17145" y="4399280"/>
            <a:ext cx="3289300" cy="2466975"/>
          </a:xfrm>
          <a:prstGeom prst="line"/>
          <a:ln w="2540" cap="flat" cmpd="sng">
            <a:solidFill>
              <a:srgbClr val="C00000">
                <a:alpha val="100000"/>
              </a:srgbClr>
            </a:solidFill>
            <a:prstDash val="solid"/>
          </a:ln>
        </p:spPr>
        <p:style>
          <a:lnRef idx="1">
            <a:schemeClr val="accent1"/>
          </a:lnRef>
          <a:fillRef idx="0">
            <a:schemeClr val="accent1"/>
          </a:fillRef>
          <a:effectRef idx="0">
            <a:schemeClr val="accent1"/>
          </a:effectRef>
          <a:fontRef idx="minor">
            <a:schemeClr val="tx1"/>
          </a:fontRef>
        </p:style>
      </p:cxnSp>
      <p:sp>
        <p:nvSpPr>
          <p:cNvPr id="11" name="날짜 개체 틀 10"/>
          <p:cNvSpPr txBox="1">
            <a:spLocks/>
          </p:cNvSpPr>
          <p:nvPr>
            <p:ph type="dt" idx="11"/>
          </p:nvPr>
        </p:nvSpPr>
        <p:spPr>
          <a:xfrm rot="0">
            <a:off x="1034415" y="6356350"/>
            <a:ext cx="2745740" cy="367030"/>
          </a:xfrm>
          <a:prstGeom prst="rect"/>
        </p:spPr>
        <p:txBody>
          <a:bodyPr wrap="square" lIns="91440" tIns="45720" rIns="91440" bIns="45720" numCol="1" vert="horz" anchor="ctr">
            <a:noAutofit/>
          </a:bodyPr>
          <a:lstStyle/>
          <a:p>
            <a:pPr marL="0" indent="0" algn="l" fontAlgn="auto" defTabSz="508000">
              <a:lnSpc>
                <a:spcPct val="100000"/>
              </a:lnSpc>
              <a:spcBef>
                <a:spcPts val="0"/>
              </a:spcBef>
              <a:spcAft>
                <a:spcPts val="0"/>
              </a:spcAft>
              <a:buFontTx/>
              <a:buNone/>
            </a:pPr>
            <a:fld id="{B9320F77-B9A0-41C5-862A-B4B631284C64}" type="datetime1">
              <a:rPr lang="en-GB" altLang="en-US" sz="1200" cap="none" dirty="0" smtClean="0" b="0">
                <a:solidFill>
                  <a:srgbClr val="898989"/>
                </a:solidFill>
                <a:latin typeface="맑은 고딕" charset="0"/>
                <a:ea typeface="맑은 고딕" charset="0"/>
              </a:rPr>
              <a:t>5/29/2018</a:t>
            </a:fld>
            <a:endParaRPr lang="ko-KR" altLang="en-US" sz="1200" cap="none" dirty="0" smtClean="0" b="0">
              <a:solidFill>
                <a:srgbClr val="898989"/>
              </a:solidFill>
              <a:latin typeface="맑은 고딕" charset="0"/>
              <a:ea typeface="맑은 고딕" charset="0"/>
            </a:endParaRPr>
          </a:p>
        </p:txBody>
      </p:sp>
      <p:sp>
        <p:nvSpPr>
          <p:cNvPr id="12" name="바닥글 개체 틀 11"/>
          <p:cNvSpPr txBox="1">
            <a:spLocks/>
          </p:cNvSpPr>
          <p:nvPr>
            <p:ph type="ftr" idx="12"/>
          </p:nvPr>
        </p:nvSpPr>
        <p:spPr>
          <a:xfrm rot="0">
            <a:off x="4176395" y="6356350"/>
            <a:ext cx="4117340" cy="367030"/>
          </a:xfrm>
          <a:prstGeom prst="rect"/>
        </p:spPr>
        <p:txBody>
          <a:bodyPr wrap="square" lIns="91440" tIns="45720" rIns="91440" bIns="45720" numCol="1" vert="horz" anchor="ctr">
            <a:noAutofit/>
          </a:bodyPr>
          <a:lstStyle/>
          <a:p>
            <a:pPr marL="0" indent="0" algn="ctr" fontAlgn="auto" defTabSz="508000">
              <a:lnSpc>
                <a:spcPct val="100000"/>
              </a:lnSpc>
              <a:spcBef>
                <a:spcPts val="0"/>
              </a:spcBef>
              <a:spcAft>
                <a:spcPts val="0"/>
              </a:spcAft>
              <a:buFontTx/>
              <a:buNone/>
            </a:pPr>
            <a:endParaRPr lang="ko-KR" altLang="en-US" sz="1200" cap="none" dirty="0" smtClean="0" b="0">
              <a:solidFill>
                <a:srgbClr val="898989"/>
              </a:solidFill>
              <a:latin typeface="맑은 고딕" charset="0"/>
              <a:ea typeface="맑은 고딕" charset="0"/>
            </a:endParaRPr>
          </a:p>
        </p:txBody>
      </p:sp>
      <p:sp>
        <p:nvSpPr>
          <p:cNvPr id="13" name="슬라이드 번호 개체 틀 12"/>
          <p:cNvSpPr txBox="1">
            <a:spLocks/>
          </p:cNvSpPr>
          <p:nvPr>
            <p:ph type="sldNum" idx="12"/>
          </p:nvPr>
        </p:nvSpPr>
        <p:spPr>
          <a:xfrm rot="0">
            <a:off x="8610600" y="6356350"/>
            <a:ext cx="2745740" cy="367030"/>
          </a:xfrm>
          <a:prstGeom prst="rect"/>
        </p:spPr>
        <p:txBody>
          <a:bodyPr wrap="square" lIns="91440" tIns="45720" rIns="91440" bIns="45720" numCol="1" vert="horz" anchor="ctr">
            <a:noAutofit/>
          </a:bodyPr>
          <a:lstStyle/>
          <a:p>
            <a:pPr marL="0" indent="0" algn="r" fontAlgn="auto" defTabSz="508000">
              <a:lnSpc>
                <a:spcPct val="100000"/>
              </a:lnSpc>
              <a:spcBef>
                <a:spcPts val="0"/>
              </a:spcBef>
              <a:spcAft>
                <a:spcPts val="0"/>
              </a:spcAft>
              <a:buFontTx/>
              <a:buNone/>
            </a:pPr>
            <a:fld id="{B9320F77-B9A0-41C5-862A-B4B631284C64}" type="slidenum">
              <a:rPr lang="en-US" altLang="ko-KR" sz="1200" cap="none" dirty="0" smtClean="0" b="0">
                <a:solidFill>
                  <a:srgbClr val="898989"/>
                </a:solidFill>
                <a:latin typeface="맑은 고딕" charset="0"/>
                <a:ea typeface="맑은 고딕" charset="0"/>
              </a:rPr>
              <a:t>1</a:t>
            </a:fld>
            <a:endParaRPr lang="ko-KR" altLang="en-US" sz="1200" cap="none" dirty="0" smtClean="0" b="0">
              <a:solidFill>
                <a:srgbClr val="898989"/>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0"/>
    </mc:Choice>
    <mc:Fallback>
      <p:transition spd="slow"/>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제목 및 세로 텍스트">
    <p:spTree>
      <p:nvGrpSpPr>
        <p:cNvPr id="1" name=""/>
        <p:cNvGrpSpPr/>
        <p:nvPr/>
      </p:nvGrpSpPr>
      <p:grpSpPr>
        <a:xfrm>
          <a:off x="0" y="0"/>
          <a:ext cx="0" cy="0"/>
          <a:chOff x="0" y="0"/>
          <a:chExt cx="0" cy="0"/>
        </a:xfrm>
      </p:grpSpPr>
      <p:sp>
        <p:nvSpPr>
          <p:cNvPr id="13" name="도형 8"/>
          <p:cNvSpPr>
            <a:spLocks/>
          </p:cNvSpPr>
          <p:nvPr/>
        </p:nvSpPr>
        <p:spPr>
          <a:xfrm rot="0">
            <a:off x="153035" y="0"/>
            <a:ext cx="1440815" cy="1118235"/>
          </a:xfrm>
          <a:prstGeom prst="parallelogram">
            <a:avLst>
              <a:gd name="adj" fmla="val 99461"/>
            </a:avLst>
          </a:prstGeom>
          <a:solidFill>
            <a:srgbClr val="C00000"/>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fontAlgn="auto" defTabSz="508000" eaLnBrk="0" latinLnBrk="0">
              <a:lnSpc>
                <a:spcPct val="100000"/>
              </a:lnSpc>
              <a:spcBef>
                <a:spcPts val="0"/>
              </a:spcBef>
              <a:spcAft>
                <a:spcPts val="0"/>
              </a:spcAft>
              <a:buFontTx/>
              <a:buNone/>
            </a:pPr>
          </a:p>
        </p:txBody>
      </p:sp>
      <p:cxnSp>
        <p:nvCxnSpPr>
          <p:cNvPr id="7" name="도형 6"/>
          <p:cNvCxnSpPr/>
          <p:nvPr/>
        </p:nvCxnSpPr>
        <p:spPr>
          <a:xfrm rot="0" flipV="1">
            <a:off x="9808845" y="5441315"/>
            <a:ext cx="1908175" cy="1431290"/>
          </a:xfrm>
          <a:prstGeom prst="line"/>
          <a:ln w="2540" cap="flat" cmpd="sng">
            <a:solidFill>
              <a:schemeClr val="bg1">
                <a:lumMod val="65000"/>
                <a:lumOff val="0"/>
                <a:alpha val="100000"/>
              </a:schemeClr>
            </a:solidFill>
            <a:prstDash val="solid"/>
          </a:ln>
        </p:spPr>
        <p:style>
          <a:lnRef idx="2">
            <a:schemeClr val="accent1"/>
          </a:lnRef>
          <a:fillRef idx="1">
            <a:schemeClr val="lt1"/>
          </a:fillRef>
          <a:effectRef idx="0">
            <a:schemeClr val="accent1"/>
          </a:effectRef>
          <a:fontRef idx="minor">
            <a:schemeClr val="dk1"/>
          </a:fontRef>
        </p:style>
      </p:cxnSp>
      <p:sp>
        <p:nvSpPr>
          <p:cNvPr id="3" name="Vertical Text Placeholder 2"/>
          <p:cNvSpPr txBox="1">
            <a:spLocks/>
          </p:cNvSpPr>
          <p:nvPr>
            <p:ph type="body" orient="vert" idx="1"/>
          </p:nvPr>
        </p:nvSpPr>
        <p:spPr>
          <a:xfrm rot="0">
            <a:off x="1028700" y="1816100"/>
            <a:ext cx="10327640" cy="4353560"/>
          </a:xfrm>
          <a:prstGeom prst="rect"/>
        </p:spPr>
        <p:txBody>
          <a:bodyPr wrap="square" lIns="91440" tIns="45720" rIns="91440" bIns="45720" numCol="1" vert="eaVert" anchor="t">
            <a:normAutofit fontScale="100000" lnSpcReduction="0"/>
          </a:bodyPr>
          <a:lstStyle/>
          <a:p>
            <a:pPr marL="228600" indent="-228600" algn="l" fontAlgn="auto" defTabSz="914400" eaLnBrk="0">
              <a:lnSpc>
                <a:spcPct val="90000"/>
              </a:lnSpc>
              <a:spcBef>
                <a:spcPts val="1000"/>
              </a:spcBef>
              <a:spcAft>
                <a:spcPts val="0"/>
              </a:spcAft>
              <a:buClr>
                <a:srgbClr val="000000"/>
              </a:buClr>
              <a:buFont typeface="Arial"/>
              <a:buChar char="•"/>
            </a:pPr>
            <a:r>
              <a:rPr lang="en-US" altLang="ko-KR" sz="1600" cap="none" dirty="0" smtClean="0" b="0">
                <a:latin typeface="맑은 고딕" charset="0"/>
                <a:ea typeface="맑은 고딕" charset="0"/>
              </a:rPr>
              <a:t>텍스트를 입력하십시오</a:t>
            </a:r>
          </a:p>
          <a:p>
            <a:pPr marL="6858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둘째 수준</a:t>
            </a:r>
          </a:p>
          <a:p>
            <a:pPr marL="11430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셋째 수준</a:t>
            </a:r>
          </a:p>
          <a:p>
            <a:pPr marL="16002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넷째 수준</a:t>
            </a:r>
          </a:p>
          <a:p>
            <a:pPr marL="20574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다섯째 수준</a:t>
            </a:r>
          </a:p>
        </p:txBody>
      </p:sp>
      <p:sp>
        <p:nvSpPr>
          <p:cNvPr id="9" name="텍스트 개체 틀 8"/>
          <p:cNvSpPr txBox="1">
            <a:spLocks/>
          </p:cNvSpPr>
          <p:nvPr>
            <p:ph type="title" idx="14"/>
          </p:nvPr>
        </p:nvSpPr>
        <p:spPr>
          <a:xfrm rot="0">
            <a:off x="1049655" y="745490"/>
            <a:ext cx="10305415" cy="523240"/>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0"/>
              </a:spcBef>
              <a:spcAft>
                <a:spcPts val="0"/>
              </a:spcAft>
              <a:buFontTx/>
              <a:buNone/>
            </a:pPr>
            <a:r>
              <a:rPr lang="en-US" altLang="ko-KR" sz="2000" cap="none" dirty="0" smtClean="0" b="1">
                <a:latin typeface="맑은 고딕" charset="0"/>
                <a:ea typeface="맑은 고딕" charset="0"/>
              </a:rPr>
              <a:t>제목을 입력하십시오</a:t>
            </a:r>
          </a:p>
        </p:txBody>
      </p:sp>
      <p:sp>
        <p:nvSpPr>
          <p:cNvPr id="10" name="날짜 개체 틀 9"/>
          <p:cNvSpPr txBox="1">
            <a:spLocks/>
          </p:cNvSpPr>
          <p:nvPr>
            <p:ph type="dt" idx="15"/>
          </p:nvPr>
        </p:nvSpPr>
        <p:spPr>
          <a:xfrm rot="0">
            <a:off x="1034415" y="6356350"/>
            <a:ext cx="2745740" cy="367030"/>
          </a:xfrm>
          <a:prstGeom prst="rect"/>
        </p:spPr>
        <p:txBody>
          <a:bodyPr wrap="square" lIns="91440" tIns="45720" rIns="91440" bIns="45720" numCol="1" vert="horz" anchor="ctr">
            <a:noAutofit/>
          </a:bodyPr>
          <a:lstStyle/>
          <a:p>
            <a:pPr marL="0" indent="0" algn="l" fontAlgn="auto" defTabSz="508000">
              <a:lnSpc>
                <a:spcPct val="100000"/>
              </a:lnSpc>
              <a:spcBef>
                <a:spcPts val="0"/>
              </a:spcBef>
              <a:spcAft>
                <a:spcPts val="0"/>
              </a:spcAft>
              <a:buFontTx/>
              <a:buNone/>
            </a:pPr>
            <a:fld id="{B9320F77-B9A0-41C5-862A-B4B631284C64}" type="datetime1">
              <a:rPr lang="en-GB" altLang="en-US" sz="1200" cap="none" dirty="0" smtClean="0" b="0">
                <a:solidFill>
                  <a:srgbClr val="898989"/>
                </a:solidFill>
                <a:latin typeface="맑은 고딕" charset="0"/>
                <a:ea typeface="맑은 고딕" charset="0"/>
              </a:rPr>
              <a:t>5/29/2018</a:t>
            </a:fld>
            <a:endParaRPr lang="ko-KR" altLang="en-US" sz="1200" cap="none" dirty="0" smtClean="0" b="0">
              <a:solidFill>
                <a:srgbClr val="898989"/>
              </a:solidFill>
              <a:latin typeface="맑은 고딕" charset="0"/>
              <a:ea typeface="맑은 고딕" charset="0"/>
            </a:endParaRPr>
          </a:p>
        </p:txBody>
      </p:sp>
      <p:sp>
        <p:nvSpPr>
          <p:cNvPr id="11" name="바닥글 개체 틀 10"/>
          <p:cNvSpPr txBox="1">
            <a:spLocks/>
          </p:cNvSpPr>
          <p:nvPr>
            <p:ph type="ftr" idx="16"/>
          </p:nvPr>
        </p:nvSpPr>
        <p:spPr>
          <a:xfrm rot="0">
            <a:off x="4176395" y="6356350"/>
            <a:ext cx="4117340" cy="367030"/>
          </a:xfrm>
          <a:prstGeom prst="rect"/>
        </p:spPr>
        <p:txBody>
          <a:bodyPr wrap="square" lIns="91440" tIns="45720" rIns="91440" bIns="45720" numCol="1" vert="horz" anchor="ctr">
            <a:noAutofit/>
          </a:bodyPr>
          <a:lstStyle/>
          <a:p>
            <a:pPr marL="0" indent="0" algn="ctr" fontAlgn="auto" defTabSz="508000">
              <a:lnSpc>
                <a:spcPct val="100000"/>
              </a:lnSpc>
              <a:spcBef>
                <a:spcPts val="0"/>
              </a:spcBef>
              <a:spcAft>
                <a:spcPts val="0"/>
              </a:spcAft>
              <a:buFontTx/>
              <a:buNone/>
            </a:pPr>
            <a:endParaRPr lang="ko-KR" altLang="en-US" sz="1200" cap="none" dirty="0" smtClean="0" b="0">
              <a:solidFill>
                <a:srgbClr val="898989"/>
              </a:solidFill>
              <a:latin typeface="맑은 고딕" charset="0"/>
              <a:ea typeface="맑은 고딕" charset="0"/>
            </a:endParaRPr>
          </a:p>
        </p:txBody>
      </p:sp>
      <p:sp>
        <p:nvSpPr>
          <p:cNvPr id="12" name="슬라이드 번호 개체 틀 11"/>
          <p:cNvSpPr txBox="1">
            <a:spLocks/>
          </p:cNvSpPr>
          <p:nvPr>
            <p:ph type="sldNum" idx="12"/>
          </p:nvPr>
        </p:nvSpPr>
        <p:spPr>
          <a:xfrm rot="0">
            <a:off x="8610600" y="6356350"/>
            <a:ext cx="2745740" cy="367030"/>
          </a:xfrm>
          <a:prstGeom prst="rect"/>
        </p:spPr>
        <p:txBody>
          <a:bodyPr wrap="square" lIns="91440" tIns="45720" rIns="91440" bIns="45720" numCol="1" vert="horz" anchor="ctr">
            <a:noAutofit/>
          </a:bodyPr>
          <a:lstStyle/>
          <a:p>
            <a:pPr marL="0" indent="0" algn="r" fontAlgn="auto" defTabSz="508000">
              <a:lnSpc>
                <a:spcPct val="100000"/>
              </a:lnSpc>
              <a:spcBef>
                <a:spcPts val="0"/>
              </a:spcBef>
              <a:spcAft>
                <a:spcPts val="0"/>
              </a:spcAft>
              <a:buFontTx/>
              <a:buNone/>
            </a:pPr>
            <a:fld id="{B9320F77-B9A0-41C5-862A-B4B631284C64}" type="slidenum">
              <a:rPr lang="en-US" altLang="ko-KR" sz="1200" cap="none" dirty="0" smtClean="0" b="0">
                <a:solidFill>
                  <a:srgbClr val="898989"/>
                </a:solidFill>
                <a:latin typeface="맑은 고딕" charset="0"/>
                <a:ea typeface="맑은 고딕" charset="0"/>
              </a:rPr>
              <a:t>1</a:t>
            </a:fld>
            <a:endParaRPr lang="ko-KR" altLang="en-US" sz="1200" cap="none" dirty="0" smtClean="0" b="0">
              <a:solidFill>
                <a:srgbClr val="898989"/>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0"/>
    </mc:Choice>
    <mc:Fallback>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xmlns:p14="http://schemas.microsoft.com/office/powerpoint/2010/main" type="obj">
  <p:cSld name="제목 및 내용">
    <p:spTree>
      <p:nvGrpSpPr>
        <p:cNvPr id="1" name=""/>
        <p:cNvGrpSpPr/>
        <p:nvPr/>
      </p:nvGrpSpPr>
      <p:grpSpPr>
        <a:xfrm>
          <a:off x="0" y="0"/>
          <a:ext cx="0" cy="0"/>
          <a:chOff x="0" y="0"/>
          <a:chExt cx="0" cy="0"/>
        </a:xfrm>
      </p:grpSpPr>
      <p:cxnSp>
        <p:nvCxnSpPr>
          <p:cNvPr id="7" name="도형 6"/>
          <p:cNvCxnSpPr/>
          <p:nvPr/>
        </p:nvCxnSpPr>
        <p:spPr>
          <a:xfrm rot="0" flipV="1">
            <a:off x="10291445" y="-635"/>
            <a:ext cx="1908175" cy="1431290"/>
          </a:xfrm>
          <a:prstGeom prst="line"/>
          <a:ln w="2540" cap="flat" cmpd="sng">
            <a:solidFill>
              <a:schemeClr val="bg1">
                <a:lumMod val="65000"/>
                <a:lumOff val="0"/>
                <a:alpha val="10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8" name="도형 7"/>
          <p:cNvCxnSpPr/>
          <p:nvPr/>
        </p:nvCxnSpPr>
        <p:spPr>
          <a:xfrm rot="0" flipV="1">
            <a:off x="-15875" y="2140585"/>
            <a:ext cx="3455035" cy="2591435"/>
          </a:xfrm>
          <a:prstGeom prst="line"/>
          <a:ln w="2540" cap="flat" cmpd="sng">
            <a:solidFill>
              <a:srgbClr val="C00000">
                <a:alpha val="100000"/>
              </a:srgbClr>
            </a:solidFill>
            <a:prstDash val="solid"/>
          </a:ln>
        </p:spPr>
        <p:style>
          <a:lnRef idx="1">
            <a:schemeClr val="accent1"/>
          </a:lnRef>
          <a:fillRef idx="0">
            <a:schemeClr val="accent1"/>
          </a:fillRef>
          <a:effectRef idx="0">
            <a:schemeClr val="accent1"/>
          </a:effectRef>
          <a:fontRef idx="minor">
            <a:schemeClr val="tx1"/>
          </a:fontRef>
        </p:style>
      </p:cxnSp>
      <p:sp>
        <p:nvSpPr>
          <p:cNvPr id="9" name="도형 8"/>
          <p:cNvSpPr>
            <a:spLocks/>
          </p:cNvSpPr>
          <p:nvPr/>
        </p:nvSpPr>
        <p:spPr>
          <a:xfrm rot="0">
            <a:off x="741045" y="0"/>
            <a:ext cx="2160905" cy="1655445"/>
          </a:xfrm>
          <a:prstGeom prst="parallelogram">
            <a:avLst>
              <a:gd name="adj" fmla="val 99461"/>
            </a:avLst>
          </a:prstGeom>
          <a:solidFill>
            <a:srgbClr val="C00000"/>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fontAlgn="auto" defTabSz="508000" eaLnBrk="0" latinLnBrk="0">
              <a:lnSpc>
                <a:spcPct val="100000"/>
              </a:lnSpc>
              <a:spcBef>
                <a:spcPts val="0"/>
              </a:spcBef>
              <a:spcAft>
                <a:spcPts val="0"/>
              </a:spcAft>
              <a:buFontTx/>
              <a:buNone/>
            </a:pPr>
            <a:endParaRPr lang="ko-KR" altLang="en-US" sz="1800" cap="none" dirty="0" smtClean="0" b="0">
              <a:latin typeface="맑은 고딕" charset="0"/>
              <a:ea typeface="맑은 고딕" charset="0"/>
            </a:endParaRPr>
          </a:p>
        </p:txBody>
      </p:sp>
      <p:sp>
        <p:nvSpPr>
          <p:cNvPr id="2" name="Title 1"/>
          <p:cNvSpPr txBox="1">
            <a:spLocks/>
          </p:cNvSpPr>
          <p:nvPr>
            <p:ph type="title"/>
          </p:nvPr>
        </p:nvSpPr>
        <p:spPr>
          <a:xfrm rot="0">
            <a:off x="1953895" y="1312545"/>
            <a:ext cx="7397750" cy="471805"/>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0"/>
              </a:spcBef>
              <a:spcAft>
                <a:spcPts val="0"/>
              </a:spcAft>
              <a:buFontTx/>
              <a:buNone/>
            </a:pPr>
            <a:r>
              <a:rPr lang="en-US" altLang="ko-KR" sz="2000" cap="none" dirty="0" smtClean="0" b="1">
                <a:latin typeface="맑은 고딕" charset="0"/>
                <a:ea typeface="맑은 고딕" charset="0"/>
              </a:rPr>
              <a:t>제목을 입력하십시오</a:t>
            </a:r>
          </a:p>
        </p:txBody>
      </p:sp>
      <p:sp>
        <p:nvSpPr>
          <p:cNvPr id="3" name="Content Placeholder 2"/>
          <p:cNvSpPr txBox="1">
            <a:spLocks/>
          </p:cNvSpPr>
          <p:nvPr>
            <p:ph type="obj" idx="1"/>
          </p:nvPr>
        </p:nvSpPr>
        <p:spPr>
          <a:xfrm rot="0">
            <a:off x="3510280" y="2135505"/>
            <a:ext cx="7989570" cy="3820160"/>
          </a:xfrm>
          <a:prstGeom prst="rect"/>
        </p:spPr>
        <p:txBody>
          <a:bodyPr wrap="square" lIns="91440" tIns="45720" rIns="91440" bIns="45720" numCol="1" vert="horz" anchor="t">
            <a:normAutofit fontScale="100000" lnSpcReduction="0"/>
          </a:bodyPr>
          <a:lstStyle/>
          <a:p>
            <a:pPr marL="228600" indent="-228600" algn="l" fontAlgn="auto" defTabSz="914400" eaLnBrk="0">
              <a:lnSpc>
                <a:spcPct val="90000"/>
              </a:lnSpc>
              <a:spcBef>
                <a:spcPts val="1000"/>
              </a:spcBef>
              <a:spcAft>
                <a:spcPts val="0"/>
              </a:spcAft>
              <a:buClr>
                <a:srgbClr val="000000"/>
              </a:buClr>
              <a:buFont typeface="Arial"/>
              <a:buChar char="•"/>
            </a:pPr>
            <a:r>
              <a:rPr lang="en-US" altLang="ko-KR" sz="1800" cap="none" dirty="0" smtClean="0" b="0">
                <a:latin typeface="맑은 고딕" charset="0"/>
                <a:ea typeface="맑은 고딕" charset="0"/>
              </a:rPr>
              <a:t>텍스트를 입력하십시오</a:t>
            </a:r>
          </a:p>
          <a:p>
            <a:pPr marL="6858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둘째 수준</a:t>
            </a:r>
          </a:p>
          <a:p>
            <a:pPr marL="11430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셋째 수준</a:t>
            </a:r>
          </a:p>
          <a:p>
            <a:pPr marL="16002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넷째 수준</a:t>
            </a:r>
          </a:p>
          <a:p>
            <a:pPr marL="20574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다섯째 수준</a:t>
            </a:r>
          </a:p>
        </p:txBody>
      </p:sp>
      <p:sp>
        <p:nvSpPr>
          <p:cNvPr id="10" name="날짜 개체 틀 9"/>
          <p:cNvSpPr txBox="1">
            <a:spLocks/>
          </p:cNvSpPr>
          <p:nvPr>
            <p:ph type="dt" idx="11"/>
          </p:nvPr>
        </p:nvSpPr>
        <p:spPr>
          <a:xfrm rot="0">
            <a:off x="1034415" y="6356350"/>
            <a:ext cx="2745740" cy="367030"/>
          </a:xfrm>
          <a:prstGeom prst="rect"/>
        </p:spPr>
        <p:txBody>
          <a:bodyPr wrap="square" lIns="91440" tIns="45720" rIns="91440" bIns="45720" numCol="1" vert="horz" anchor="ctr">
            <a:noAutofit/>
          </a:bodyPr>
          <a:lstStyle/>
          <a:p>
            <a:pPr marL="0" indent="0" algn="l" fontAlgn="auto" defTabSz="508000">
              <a:lnSpc>
                <a:spcPct val="100000"/>
              </a:lnSpc>
              <a:spcBef>
                <a:spcPts val="0"/>
              </a:spcBef>
              <a:spcAft>
                <a:spcPts val="0"/>
              </a:spcAft>
              <a:buFontTx/>
              <a:buNone/>
            </a:pPr>
            <a:fld id="{B9320F77-B9A0-41C5-862A-B4B631284C64}" type="datetime1">
              <a:rPr lang="en-GB" altLang="en-US" sz="1200" cap="none" dirty="0" smtClean="0" b="0">
                <a:solidFill>
                  <a:srgbClr val="898989"/>
                </a:solidFill>
                <a:latin typeface="맑은 고딕" charset="0"/>
                <a:ea typeface="맑은 고딕" charset="0"/>
              </a:rPr>
              <a:t>5/29/2018</a:t>
            </a:fld>
            <a:endParaRPr lang="ko-KR" altLang="en-US" sz="1200" cap="none" dirty="0" smtClean="0" b="0">
              <a:solidFill>
                <a:srgbClr val="898989"/>
              </a:solidFill>
              <a:latin typeface="맑은 고딕" charset="0"/>
              <a:ea typeface="맑은 고딕" charset="0"/>
            </a:endParaRPr>
          </a:p>
        </p:txBody>
      </p:sp>
      <p:sp>
        <p:nvSpPr>
          <p:cNvPr id="11" name="바닥글 개체 틀 10"/>
          <p:cNvSpPr txBox="1">
            <a:spLocks/>
          </p:cNvSpPr>
          <p:nvPr>
            <p:ph type="ftr" idx="12"/>
          </p:nvPr>
        </p:nvSpPr>
        <p:spPr>
          <a:xfrm rot="0">
            <a:off x="4176395" y="6356350"/>
            <a:ext cx="4117340" cy="367030"/>
          </a:xfrm>
          <a:prstGeom prst="rect"/>
        </p:spPr>
        <p:txBody>
          <a:bodyPr wrap="square" lIns="91440" tIns="45720" rIns="91440" bIns="45720" numCol="1" vert="horz" anchor="ctr">
            <a:noAutofit/>
          </a:bodyPr>
          <a:lstStyle/>
          <a:p>
            <a:pPr marL="0" indent="0" algn="ctr" fontAlgn="auto" defTabSz="508000">
              <a:lnSpc>
                <a:spcPct val="100000"/>
              </a:lnSpc>
              <a:spcBef>
                <a:spcPts val="0"/>
              </a:spcBef>
              <a:spcAft>
                <a:spcPts val="0"/>
              </a:spcAft>
              <a:buFontTx/>
              <a:buNone/>
            </a:pPr>
            <a:endParaRPr lang="ko-KR" altLang="en-US" sz="1200" cap="none" dirty="0" smtClean="0" b="0">
              <a:solidFill>
                <a:srgbClr val="898989"/>
              </a:solidFill>
              <a:latin typeface="맑은 고딕" charset="0"/>
              <a:ea typeface="맑은 고딕" charset="0"/>
            </a:endParaRPr>
          </a:p>
        </p:txBody>
      </p:sp>
      <p:sp>
        <p:nvSpPr>
          <p:cNvPr id="12" name="슬라이드 번호 개체 틀 11"/>
          <p:cNvSpPr txBox="1">
            <a:spLocks/>
          </p:cNvSpPr>
          <p:nvPr>
            <p:ph type="sldNum" idx="12"/>
          </p:nvPr>
        </p:nvSpPr>
        <p:spPr>
          <a:xfrm rot="0">
            <a:off x="8610600" y="6356350"/>
            <a:ext cx="2745740" cy="367030"/>
          </a:xfrm>
          <a:prstGeom prst="rect"/>
        </p:spPr>
        <p:txBody>
          <a:bodyPr wrap="square" lIns="91440" tIns="45720" rIns="91440" bIns="45720" numCol="1" vert="horz" anchor="ctr">
            <a:noAutofit/>
          </a:bodyPr>
          <a:lstStyle/>
          <a:p>
            <a:pPr marL="0" indent="0" algn="r" fontAlgn="auto" defTabSz="508000">
              <a:lnSpc>
                <a:spcPct val="100000"/>
              </a:lnSpc>
              <a:spcBef>
                <a:spcPts val="0"/>
              </a:spcBef>
              <a:spcAft>
                <a:spcPts val="0"/>
              </a:spcAft>
              <a:buFontTx/>
              <a:buNone/>
            </a:pPr>
            <a:fld id="{B9320F77-B9A0-41C5-862A-B4B631284C64}" type="slidenum">
              <a:rPr lang="en-US" altLang="ko-KR" sz="1200" cap="none" dirty="0" smtClean="0" b="0">
                <a:solidFill>
                  <a:srgbClr val="898989"/>
                </a:solidFill>
                <a:latin typeface="맑은 고딕" charset="0"/>
                <a:ea typeface="맑은 고딕" charset="0"/>
              </a:rPr>
              <a:t>1</a:t>
            </a:fld>
            <a:endParaRPr lang="ko-KR" altLang="en-US" sz="1200" cap="none" dirty="0" smtClean="0" b="0">
              <a:solidFill>
                <a:srgbClr val="898989"/>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구역 머리글">
    <p:spTree>
      <p:nvGrpSpPr>
        <p:cNvPr id="1" name=""/>
        <p:cNvGrpSpPr/>
        <p:nvPr/>
      </p:nvGrpSpPr>
      <p:grpSpPr>
        <a:xfrm>
          <a:off x="0" y="0"/>
          <a:ext cx="0" cy="0"/>
          <a:chOff x="0" y="0"/>
          <a:chExt cx="0" cy="0"/>
        </a:xfrm>
      </p:grpSpPr>
      <p:sp>
        <p:nvSpPr>
          <p:cNvPr id="3" name="Text Placeholder 2"/>
          <p:cNvSpPr txBox="1">
            <a:spLocks/>
          </p:cNvSpPr>
          <p:nvPr>
            <p:ph type="body" idx="1"/>
          </p:nvPr>
        </p:nvSpPr>
        <p:spPr>
          <a:xfrm rot="0">
            <a:off x="1039495" y="1428750"/>
            <a:ext cx="10310495" cy="4545965"/>
          </a:xfrm>
          <a:prstGeom prst="rect"/>
        </p:spPr>
        <p:txBody>
          <a:bodyPr wrap="square" lIns="91440" tIns="45720" rIns="91440" bIns="45720" numCol="1" vert="horz" anchor="t">
            <a:normAutofit fontScale="100000" lnSpcReduction="0"/>
          </a:bodyPr>
          <a:lstStyle/>
          <a:p>
            <a:pPr marL="0" indent="0" algn="l" fontAlgn="auto" defTabSz="914400" eaLnBrk="0">
              <a:lnSpc>
                <a:spcPct val="90000"/>
              </a:lnSpc>
              <a:spcBef>
                <a:spcPts val="1000"/>
              </a:spcBef>
              <a:spcAft>
                <a:spcPts val="0"/>
              </a:spcAft>
              <a:buFontTx/>
              <a:buNone/>
            </a:pPr>
            <a:r>
              <a:rPr lang="en-US" altLang="ko-KR" sz="1400" cap="none" dirty="0" smtClean="0" b="0">
                <a:solidFill>
                  <a:schemeClr val="tx1"/>
                </a:solidFill>
                <a:latin typeface="맑은 고딕" charset="0"/>
                <a:ea typeface="맑은 고딕" charset="0"/>
              </a:rPr>
              <a:t>텍스트를 입력하십시오</a:t>
            </a:r>
          </a:p>
        </p:txBody>
      </p:sp>
      <p:sp>
        <p:nvSpPr>
          <p:cNvPr id="10" name="날짜 개체 틀 9"/>
          <p:cNvSpPr txBox="1">
            <a:spLocks/>
          </p:cNvSpPr>
          <p:nvPr>
            <p:ph type="dt" idx="11"/>
          </p:nvPr>
        </p:nvSpPr>
        <p:spPr>
          <a:xfrm rot="0">
            <a:off x="1034415" y="6356350"/>
            <a:ext cx="2745740" cy="367030"/>
          </a:xfrm>
          <a:prstGeom prst="rect"/>
        </p:spPr>
        <p:txBody>
          <a:bodyPr wrap="square" lIns="91440" tIns="45720" rIns="91440" bIns="45720" numCol="1" vert="horz" anchor="ctr">
            <a:noAutofit/>
          </a:bodyPr>
          <a:lstStyle/>
          <a:p>
            <a:pPr marL="0" indent="0" algn="l" fontAlgn="auto" defTabSz="508000">
              <a:lnSpc>
                <a:spcPct val="100000"/>
              </a:lnSpc>
              <a:spcBef>
                <a:spcPts val="0"/>
              </a:spcBef>
              <a:spcAft>
                <a:spcPts val="0"/>
              </a:spcAft>
              <a:buFontTx/>
              <a:buNone/>
            </a:pPr>
            <a:fld id="{B9320F77-B9A0-41C5-862A-B4B631284C64}" type="datetime1">
              <a:rPr lang="en-GB" altLang="en-US" sz="1200" cap="none" dirty="0" smtClean="0" b="0">
                <a:solidFill>
                  <a:srgbClr val="898989"/>
                </a:solidFill>
                <a:latin typeface="맑은 고딕" charset="0"/>
                <a:ea typeface="맑은 고딕" charset="0"/>
              </a:rPr>
              <a:t>5/29/2018</a:t>
            </a:fld>
            <a:endParaRPr lang="ko-KR" altLang="en-US" sz="1200" cap="none" dirty="0" smtClean="0" b="0">
              <a:solidFill>
                <a:srgbClr val="898989"/>
              </a:solidFill>
              <a:latin typeface="맑은 고딕" charset="0"/>
              <a:ea typeface="맑은 고딕" charset="0"/>
            </a:endParaRPr>
          </a:p>
        </p:txBody>
      </p:sp>
      <p:sp>
        <p:nvSpPr>
          <p:cNvPr id="11" name="바닥글 개체 틀 10"/>
          <p:cNvSpPr txBox="1">
            <a:spLocks/>
          </p:cNvSpPr>
          <p:nvPr>
            <p:ph type="ftr" idx="12"/>
          </p:nvPr>
        </p:nvSpPr>
        <p:spPr>
          <a:xfrm rot="0">
            <a:off x="4176395" y="6356350"/>
            <a:ext cx="4117340" cy="367030"/>
          </a:xfrm>
          <a:prstGeom prst="rect"/>
        </p:spPr>
        <p:txBody>
          <a:bodyPr wrap="square" lIns="91440" tIns="45720" rIns="91440" bIns="45720" numCol="1" vert="horz" anchor="ctr">
            <a:noAutofit/>
          </a:bodyPr>
          <a:lstStyle/>
          <a:p>
            <a:pPr marL="0" indent="0" algn="ctr" fontAlgn="auto" defTabSz="508000">
              <a:lnSpc>
                <a:spcPct val="100000"/>
              </a:lnSpc>
              <a:spcBef>
                <a:spcPts val="0"/>
              </a:spcBef>
              <a:spcAft>
                <a:spcPts val="0"/>
              </a:spcAft>
              <a:buFontTx/>
              <a:buNone/>
            </a:pPr>
            <a:endParaRPr lang="ko-KR" altLang="en-US" sz="1200" cap="none" dirty="0" smtClean="0" b="0">
              <a:solidFill>
                <a:srgbClr val="898989"/>
              </a:solidFill>
              <a:latin typeface="맑은 고딕" charset="0"/>
              <a:ea typeface="맑은 고딕" charset="0"/>
            </a:endParaRPr>
          </a:p>
        </p:txBody>
      </p:sp>
      <p:sp>
        <p:nvSpPr>
          <p:cNvPr id="12" name="슬라이드 번호 개체 틀 11"/>
          <p:cNvSpPr txBox="1">
            <a:spLocks/>
          </p:cNvSpPr>
          <p:nvPr>
            <p:ph type="sldNum" idx="12"/>
          </p:nvPr>
        </p:nvSpPr>
        <p:spPr>
          <a:xfrm rot="0">
            <a:off x="8610600" y="6356350"/>
            <a:ext cx="2745740" cy="367030"/>
          </a:xfrm>
          <a:prstGeom prst="rect"/>
        </p:spPr>
        <p:txBody>
          <a:bodyPr wrap="square" lIns="91440" tIns="45720" rIns="91440" bIns="45720" numCol="1" vert="horz" anchor="ctr">
            <a:noAutofit/>
          </a:bodyPr>
          <a:lstStyle/>
          <a:p>
            <a:pPr marL="0" indent="0" algn="r" fontAlgn="auto" defTabSz="508000">
              <a:lnSpc>
                <a:spcPct val="100000"/>
              </a:lnSpc>
              <a:spcBef>
                <a:spcPts val="0"/>
              </a:spcBef>
              <a:spcAft>
                <a:spcPts val="0"/>
              </a:spcAft>
              <a:buFontTx/>
              <a:buNone/>
            </a:pPr>
            <a:fld id="{B9320F77-B9A0-41C5-862A-B4B631284C64}" type="slidenum">
              <a:rPr lang="en-US" altLang="ko-KR" sz="1200" cap="none" dirty="0" smtClean="0" b="0">
                <a:solidFill>
                  <a:srgbClr val="898989"/>
                </a:solidFill>
                <a:latin typeface="맑은 고딕" charset="0"/>
                <a:ea typeface="맑은 고딕" charset="0"/>
              </a:rPr>
              <a:t>1</a:t>
            </a:fld>
            <a:endParaRPr lang="ko-KR" altLang="en-US" sz="1200" cap="none" dirty="0" smtClean="0" b="0">
              <a:solidFill>
                <a:srgbClr val="898989"/>
              </a:solidFill>
              <a:latin typeface="맑은 고딕" charset="0"/>
              <a:ea typeface="맑은 고딕" charset="0"/>
            </a:endParaRPr>
          </a:p>
        </p:txBody>
      </p:sp>
      <p:sp>
        <p:nvSpPr>
          <p:cNvPr id="13" name="도형 12"/>
          <p:cNvSpPr>
            <a:spLocks/>
          </p:cNvSpPr>
          <p:nvPr/>
        </p:nvSpPr>
        <p:spPr>
          <a:xfrm rot="0">
            <a:off x="153035" y="0"/>
            <a:ext cx="1440815" cy="1118870"/>
          </a:xfrm>
          <a:prstGeom prst="parallelogram">
            <a:avLst>
              <a:gd name="adj" fmla="val 99461"/>
            </a:avLst>
          </a:prstGeom>
          <a:solidFill>
            <a:srgbClr val="C00000"/>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fontAlgn="auto" defTabSz="508000" eaLnBrk="0" latinLnBrk="0">
              <a:lnSpc>
                <a:spcPct val="100000"/>
              </a:lnSpc>
              <a:spcBef>
                <a:spcPts val="0"/>
              </a:spcBef>
              <a:spcAft>
                <a:spcPts val="0"/>
              </a:spcAft>
              <a:buFontTx/>
              <a:buNone/>
            </a:pPr>
          </a:p>
        </p:txBody>
      </p:sp>
      <p:sp>
        <p:nvSpPr>
          <p:cNvPr id="14" name="텍스트 개체 틀 13"/>
          <p:cNvSpPr txBox="1">
            <a:spLocks/>
          </p:cNvSpPr>
          <p:nvPr>
            <p:ph type="title" idx="14"/>
          </p:nvPr>
        </p:nvSpPr>
        <p:spPr>
          <a:xfrm rot="0">
            <a:off x="1049655" y="745490"/>
            <a:ext cx="10306050" cy="523875"/>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0"/>
              </a:spcBef>
              <a:spcAft>
                <a:spcPts val="0"/>
              </a:spcAft>
              <a:buFontTx/>
              <a:buNone/>
            </a:pPr>
            <a:r>
              <a:rPr lang="en-US" altLang="ko-KR" sz="2000" cap="none" dirty="0" smtClean="0" b="1">
                <a:latin typeface="맑은 고딕" charset="0"/>
                <a:ea typeface="맑은 고딕" charset="0"/>
              </a:rPr>
              <a:t>제목을 입력하십시오</a:t>
            </a:r>
          </a:p>
        </p:txBody>
      </p:sp>
      <p:cxnSp>
        <p:nvCxnSpPr>
          <p:cNvPr id="15" name="도형 14"/>
          <p:cNvCxnSpPr/>
          <p:nvPr/>
        </p:nvCxnSpPr>
        <p:spPr>
          <a:xfrm rot="0" flipV="1">
            <a:off x="9808845" y="5441315"/>
            <a:ext cx="1908810" cy="1431925"/>
          </a:xfrm>
          <a:prstGeom prst="line"/>
          <a:ln w="2540" cap="flat" cmpd="sng">
            <a:solidFill>
              <a:schemeClr val="bg1">
                <a:lumMod val="65000"/>
                <a:lumOff val="0"/>
                <a:alpha val="100000"/>
              </a:schemeClr>
            </a:solidFill>
            <a:prstDash val="solid"/>
          </a:ln>
        </p:spPr>
        <p:style>
          <a:lnRef idx="2">
            <a:schemeClr val="accent1"/>
          </a:lnRef>
          <a:fillRef idx="1">
            <a:schemeClr val="lt1"/>
          </a:fillRef>
          <a:effectRef idx="0">
            <a:schemeClr val="accent1"/>
          </a:effectRef>
          <a:fontRef idx="minor">
            <a:schemeClr val="dk1"/>
          </a:fontRef>
        </p:style>
      </p:cxnSp>
    </p:spTree>
  </p:cSld>
  <p:clrMapOvr>
    <a:masterClrMapping/>
  </p:clrMapOvr>
  <mc:AlternateContent xmlns:mc="http://schemas.openxmlformats.org/markup-compatibility/2006">
    <mc:Choice xmlns:p14="http://schemas.microsoft.com/office/powerpoint/2010/main" Requires="p14">
      <p:transition spd="slow" p14:dur="0"/>
    </mc:Choice>
    <mc:Fallback>
      <p:transition spd="slow"/>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콘텐츠 2개">
    <p:spTree>
      <p:nvGrpSpPr>
        <p:cNvPr id="1" name=""/>
        <p:cNvGrpSpPr/>
        <p:nvPr/>
      </p:nvGrpSpPr>
      <p:grpSpPr>
        <a:xfrm>
          <a:off x="0" y="0"/>
          <a:ext cx="0" cy="0"/>
          <a:chOff x="0" y="0"/>
          <a:chExt cx="0" cy="0"/>
        </a:xfrm>
      </p:grpSpPr>
      <p:cxnSp>
        <p:nvCxnSpPr>
          <p:cNvPr id="8" name="도형 7"/>
          <p:cNvCxnSpPr/>
          <p:nvPr/>
        </p:nvCxnSpPr>
        <p:spPr>
          <a:xfrm rot="0" flipV="1">
            <a:off x="9808845" y="5441315"/>
            <a:ext cx="1908175" cy="1431290"/>
          </a:xfrm>
          <a:prstGeom prst="line"/>
          <a:ln w="2540" cap="flat" cmpd="sng">
            <a:solidFill>
              <a:schemeClr val="bg1">
                <a:lumMod val="65000"/>
                <a:lumOff val="0"/>
                <a:alpha val="100000"/>
              </a:schemeClr>
            </a:solidFill>
            <a:prstDash val="solid"/>
          </a:ln>
        </p:spPr>
        <p:style>
          <a:lnRef idx="2">
            <a:schemeClr val="accent1"/>
          </a:lnRef>
          <a:fillRef idx="1">
            <a:schemeClr val="lt1"/>
          </a:fillRef>
          <a:effectRef idx="0">
            <a:schemeClr val="accent1"/>
          </a:effectRef>
          <a:fontRef idx="minor">
            <a:schemeClr val="dk1"/>
          </a:fontRef>
        </p:style>
      </p:cxnSp>
      <p:sp>
        <p:nvSpPr>
          <p:cNvPr id="9" name="도형 8"/>
          <p:cNvSpPr>
            <a:spLocks/>
          </p:cNvSpPr>
          <p:nvPr/>
        </p:nvSpPr>
        <p:spPr>
          <a:xfrm rot="0">
            <a:off x="153035" y="0"/>
            <a:ext cx="1440815" cy="1118235"/>
          </a:xfrm>
          <a:prstGeom prst="parallelogram">
            <a:avLst>
              <a:gd name="adj" fmla="val 99461"/>
            </a:avLst>
          </a:prstGeom>
          <a:solidFill>
            <a:srgbClr val="C00000"/>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fontAlgn="auto" defTabSz="508000" eaLnBrk="0" latinLnBrk="0">
              <a:lnSpc>
                <a:spcPct val="100000"/>
              </a:lnSpc>
              <a:spcBef>
                <a:spcPts val="0"/>
              </a:spcBef>
              <a:spcAft>
                <a:spcPts val="0"/>
              </a:spcAft>
              <a:buFontTx/>
              <a:buNone/>
            </a:pPr>
          </a:p>
        </p:txBody>
      </p:sp>
      <p:sp>
        <p:nvSpPr>
          <p:cNvPr id="2" name="Title 1"/>
          <p:cNvSpPr txBox="1">
            <a:spLocks/>
          </p:cNvSpPr>
          <p:nvPr>
            <p:ph type="title"/>
          </p:nvPr>
        </p:nvSpPr>
        <p:spPr>
          <a:xfrm rot="0">
            <a:off x="1049655" y="745490"/>
            <a:ext cx="10305415" cy="523240"/>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0"/>
              </a:spcBef>
              <a:spcAft>
                <a:spcPts val="0"/>
              </a:spcAft>
              <a:buFontTx/>
              <a:buNone/>
            </a:pPr>
            <a:r>
              <a:rPr lang="en-US" altLang="ko-KR" sz="2000" cap="none" dirty="0" smtClean="0" b="1">
                <a:latin typeface="맑은 고딕" charset="0"/>
                <a:ea typeface="맑은 고딕" charset="0"/>
              </a:rPr>
              <a:t>제목을 입력하십시오</a:t>
            </a:r>
          </a:p>
        </p:txBody>
      </p:sp>
      <p:sp>
        <p:nvSpPr>
          <p:cNvPr id="3" name="Content Placeholder 2"/>
          <p:cNvSpPr txBox="1">
            <a:spLocks/>
          </p:cNvSpPr>
          <p:nvPr>
            <p:ph type="obj" sz="half" idx="1"/>
          </p:nvPr>
        </p:nvSpPr>
        <p:spPr>
          <a:xfrm rot="0">
            <a:off x="1049655" y="1825625"/>
            <a:ext cx="5177790" cy="4353560"/>
          </a:xfrm>
          <a:prstGeom prst="rect"/>
        </p:spPr>
        <p:txBody>
          <a:bodyPr wrap="square" lIns="91440" tIns="45720" rIns="91440" bIns="45720" numCol="1" vert="horz" anchor="t">
            <a:normAutofit fontScale="100000" lnSpcReduction="0"/>
          </a:bodyPr>
          <a:lstStyle/>
          <a:p>
            <a:pPr marL="228600" indent="-228600" algn="l" fontAlgn="auto" defTabSz="914400" eaLnBrk="0">
              <a:lnSpc>
                <a:spcPct val="90000"/>
              </a:lnSpc>
              <a:spcBef>
                <a:spcPts val="1000"/>
              </a:spcBef>
              <a:spcAft>
                <a:spcPts val="0"/>
              </a:spcAft>
              <a:buClr>
                <a:srgbClr val="000000"/>
              </a:buClr>
              <a:buFont typeface="Arial"/>
              <a:buChar char="•"/>
            </a:pPr>
            <a:r>
              <a:rPr lang="en-US" altLang="ko-KR" sz="1800" cap="none" dirty="0" smtClean="0" b="0">
                <a:latin typeface="맑은 고딕" charset="0"/>
                <a:ea typeface="맑은 고딕" charset="0"/>
              </a:rPr>
              <a:t>텍스트를 입력하십시오</a:t>
            </a:r>
          </a:p>
          <a:p>
            <a:pPr marL="6858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둘째 수준</a:t>
            </a:r>
          </a:p>
          <a:p>
            <a:pPr marL="11430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셋째 수준</a:t>
            </a:r>
          </a:p>
          <a:p>
            <a:pPr marL="16002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넷째 수준</a:t>
            </a:r>
          </a:p>
          <a:p>
            <a:pPr marL="20574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다섯째 수준</a:t>
            </a:r>
          </a:p>
        </p:txBody>
      </p:sp>
      <p:sp>
        <p:nvSpPr>
          <p:cNvPr id="4" name="Content Placeholder 3"/>
          <p:cNvSpPr txBox="1">
            <a:spLocks/>
          </p:cNvSpPr>
          <p:nvPr>
            <p:ph type="obj" sz="half" idx="2"/>
          </p:nvPr>
        </p:nvSpPr>
        <p:spPr>
          <a:xfrm rot="0">
            <a:off x="6309995" y="1825625"/>
            <a:ext cx="5045710" cy="4353560"/>
          </a:xfrm>
          <a:prstGeom prst="rect"/>
        </p:spPr>
        <p:txBody>
          <a:bodyPr wrap="square" lIns="91440" tIns="45720" rIns="91440" bIns="45720" numCol="1" vert="horz" anchor="t">
            <a:noAutofit/>
          </a:bodyPr>
          <a:lstStyle/>
          <a:p>
            <a:pPr marL="228600" indent="-228600" algn="l" fontAlgn="auto" defTabSz="914400" eaLnBrk="0">
              <a:lnSpc>
                <a:spcPct val="90000"/>
              </a:lnSpc>
              <a:spcBef>
                <a:spcPts val="1000"/>
              </a:spcBef>
              <a:spcAft>
                <a:spcPts val="0"/>
              </a:spcAft>
              <a:buClr>
                <a:srgbClr val="000000"/>
              </a:buClr>
              <a:buFont typeface="Arial"/>
              <a:buChar char="•"/>
            </a:pPr>
            <a:r>
              <a:rPr lang="en-US" altLang="ko-KR" sz="1800" cap="none" dirty="0" smtClean="0" b="0">
                <a:latin typeface="맑은 고딕" charset="0"/>
                <a:ea typeface="맑은 고딕" charset="0"/>
              </a:rPr>
              <a:t>텍스트를 입력하십시오</a:t>
            </a:r>
          </a:p>
          <a:p>
            <a:pPr marL="6858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둘째 수준</a:t>
            </a:r>
          </a:p>
          <a:p>
            <a:pPr marL="11430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셋째 수준</a:t>
            </a:r>
          </a:p>
          <a:p>
            <a:pPr marL="16002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넷째 수준</a:t>
            </a:r>
          </a:p>
          <a:p>
            <a:pPr marL="20574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다섯째 수준</a:t>
            </a:r>
          </a:p>
        </p:txBody>
      </p:sp>
      <p:sp>
        <p:nvSpPr>
          <p:cNvPr id="5" name="Date Placeholder 4"/>
          <p:cNvSpPr txBox="1">
            <a:spLocks/>
          </p:cNvSpPr>
          <p:nvPr>
            <p:ph type="dt" sz="half" idx="10"/>
          </p:nvPr>
        </p:nvSpPr>
        <p:spPr>
          <a:xfrm rot="0">
            <a:off x="1034415" y="6356350"/>
            <a:ext cx="2745740" cy="367030"/>
          </a:xfrm>
          <a:prstGeom prst="rect"/>
        </p:spPr>
        <p:txBody>
          <a:bodyPr wrap="square" lIns="91440" tIns="45720" rIns="91440" bIns="45720" numCol="1" vert="horz" anchor="ctr">
            <a:noAutofit/>
          </a:bodyPr>
          <a:lstStyle/>
          <a:p>
            <a:pPr marL="0" indent="0" algn="l" fontAlgn="auto" defTabSz="508000">
              <a:lnSpc>
                <a:spcPct val="100000"/>
              </a:lnSpc>
              <a:spcBef>
                <a:spcPts val="0"/>
              </a:spcBef>
              <a:spcAft>
                <a:spcPts val="0"/>
              </a:spcAft>
              <a:buFontTx/>
              <a:buNone/>
            </a:pPr>
            <a:fld id="{B9320F77-B9A0-41C5-862A-B4B631284C64}" type="datetime1">
              <a:rPr lang="en-GB" altLang="en-US" sz="1200" cap="none" dirty="0" smtClean="0" b="0">
                <a:solidFill>
                  <a:srgbClr val="898989"/>
                </a:solidFill>
                <a:latin typeface="맑은 고딕" charset="0"/>
                <a:ea typeface="맑은 고딕" charset="0"/>
              </a:rPr>
              <a:t>5/29/2018</a:t>
            </a:fld>
            <a:endParaRPr lang="ko-KR" altLang="en-US" sz="1200" cap="none" dirty="0" smtClean="0" b="0">
              <a:solidFill>
                <a:srgbClr val="898989"/>
              </a:solidFill>
              <a:latin typeface="맑은 고딕" charset="0"/>
              <a:ea typeface="맑은 고딕" charset="0"/>
            </a:endParaRPr>
          </a:p>
        </p:txBody>
      </p:sp>
      <p:sp>
        <p:nvSpPr>
          <p:cNvPr id="6" name="Footer Placeholder 5"/>
          <p:cNvSpPr txBox="1">
            <a:spLocks/>
          </p:cNvSpPr>
          <p:nvPr>
            <p:ph type="ftr" sz="quarter" idx="11"/>
          </p:nvPr>
        </p:nvSpPr>
        <p:spPr>
          <a:xfrm rot="0">
            <a:off x="4176395" y="6356350"/>
            <a:ext cx="4117340" cy="367030"/>
          </a:xfrm>
          <a:prstGeom prst="rect"/>
        </p:spPr>
        <p:txBody>
          <a:bodyPr wrap="square" lIns="91440" tIns="45720" rIns="91440" bIns="45720" numCol="1" vert="horz" anchor="ctr">
            <a:noAutofit/>
          </a:bodyPr>
          <a:lstStyle/>
          <a:p>
            <a:pPr marL="0" indent="0" algn="ctr" fontAlgn="auto" defTabSz="508000">
              <a:lnSpc>
                <a:spcPct val="100000"/>
              </a:lnSpc>
              <a:spcBef>
                <a:spcPts val="0"/>
              </a:spcBef>
              <a:spcAft>
                <a:spcPts val="0"/>
              </a:spcAft>
              <a:buFontTx/>
              <a:buNone/>
            </a:pPr>
            <a:endParaRPr lang="ko-KR" altLang="en-US" sz="1200" cap="none" dirty="0" smtClean="0" b="0">
              <a:solidFill>
                <a:srgbClr val="898989"/>
              </a:solidFill>
              <a:latin typeface="맑은 고딕" charset="0"/>
              <a:ea typeface="맑은 고딕" charset="0"/>
            </a:endParaRPr>
          </a:p>
        </p:txBody>
      </p:sp>
      <p:sp>
        <p:nvSpPr>
          <p:cNvPr id="7" name="Slide Number Placeholder 6"/>
          <p:cNvSpPr txBox="1">
            <a:spLocks/>
          </p:cNvSpPr>
          <p:nvPr>
            <p:ph type="sldNum" sz="quarter" idx="12"/>
          </p:nvPr>
        </p:nvSpPr>
        <p:spPr>
          <a:xfrm rot="0">
            <a:off x="8610600" y="6356350"/>
            <a:ext cx="2744470" cy="366395"/>
          </a:xfrm>
          <a:prstGeom prst="rect"/>
        </p:spPr>
        <p:txBody>
          <a:bodyPr wrap="square" lIns="91440" tIns="45720" rIns="91440" bIns="45720" numCol="1" vert="horz" anchor="ctr">
            <a:noAutofit/>
          </a:bodyPr>
          <a:lstStyle/>
          <a:p>
            <a:pPr marL="0" indent="0" algn="r" fontAlgn="auto" defTabSz="508000">
              <a:lnSpc>
                <a:spcPct val="100000"/>
              </a:lnSpc>
              <a:spcBef>
                <a:spcPts val="0"/>
              </a:spcBef>
              <a:spcAft>
                <a:spcPts val="0"/>
              </a:spcAft>
              <a:buFontTx/>
              <a:buNone/>
            </a:pPr>
            <a:fld id="{B9320F77-B9A0-41C5-862A-B4B631284C64}" type="slidenum">
              <a:rPr lang="en-US" altLang="ko-KR" sz="1200" cap="none" dirty="0" smtClean="0" b="0">
                <a:solidFill>
                  <a:srgbClr val="898989"/>
                </a:solidFill>
                <a:latin typeface="맑은 고딕" charset="0"/>
                <a:ea typeface="맑은 고딕" charset="0"/>
              </a:rPr>
              <a:t>1</a:t>
            </a:fld>
            <a:endParaRPr lang="ko-KR" altLang="en-US" sz="1200" cap="none" dirty="0" smtClean="0" b="0">
              <a:solidFill>
                <a:srgbClr val="898989"/>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0"/>
    </mc:Choice>
    <mc:Fallback>
      <p:transitio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비교">
    <p:spTree>
      <p:nvGrpSpPr>
        <p:cNvPr id="1" name=""/>
        <p:cNvGrpSpPr/>
        <p:nvPr/>
      </p:nvGrpSpPr>
      <p:grpSpPr>
        <a:xfrm>
          <a:off x="0" y="0"/>
          <a:ext cx="0" cy="0"/>
          <a:chOff x="0" y="0"/>
          <a:chExt cx="0" cy="0"/>
        </a:xfrm>
      </p:grpSpPr>
      <p:sp>
        <p:nvSpPr>
          <p:cNvPr id="16" name="도형 8"/>
          <p:cNvSpPr>
            <a:spLocks/>
          </p:cNvSpPr>
          <p:nvPr/>
        </p:nvSpPr>
        <p:spPr>
          <a:xfrm rot="0">
            <a:off x="153035" y="0"/>
            <a:ext cx="1440815" cy="1118235"/>
          </a:xfrm>
          <a:prstGeom prst="parallelogram">
            <a:avLst>
              <a:gd name="adj" fmla="val 99461"/>
            </a:avLst>
          </a:prstGeom>
          <a:solidFill>
            <a:srgbClr val="C00000"/>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fontAlgn="auto" defTabSz="508000" eaLnBrk="0" latinLnBrk="0">
              <a:lnSpc>
                <a:spcPct val="100000"/>
              </a:lnSpc>
              <a:spcBef>
                <a:spcPts val="0"/>
              </a:spcBef>
              <a:spcAft>
                <a:spcPts val="0"/>
              </a:spcAft>
              <a:buFontTx/>
              <a:buNone/>
            </a:pPr>
          </a:p>
        </p:txBody>
      </p:sp>
      <p:cxnSp>
        <p:nvCxnSpPr>
          <p:cNvPr id="10" name="도형 9"/>
          <p:cNvCxnSpPr/>
          <p:nvPr/>
        </p:nvCxnSpPr>
        <p:spPr>
          <a:xfrm rot="0" flipV="1">
            <a:off x="9808845" y="5441315"/>
            <a:ext cx="1908175" cy="1431290"/>
          </a:xfrm>
          <a:prstGeom prst="line"/>
          <a:ln w="2540" cap="flat" cmpd="sng">
            <a:solidFill>
              <a:schemeClr val="bg1">
                <a:lumMod val="65000"/>
                <a:lumOff val="0"/>
                <a:alpha val="100000"/>
              </a:schemeClr>
            </a:solidFill>
            <a:prstDash val="solid"/>
          </a:ln>
        </p:spPr>
        <p:style>
          <a:lnRef idx="2">
            <a:schemeClr val="accent1"/>
          </a:lnRef>
          <a:fillRef idx="1">
            <a:schemeClr val="lt1"/>
          </a:fillRef>
          <a:effectRef idx="0">
            <a:schemeClr val="accent1"/>
          </a:effectRef>
          <a:fontRef idx="minor">
            <a:schemeClr val="dk1"/>
          </a:fontRef>
        </p:style>
      </p:cxnSp>
      <p:sp>
        <p:nvSpPr>
          <p:cNvPr id="3" name="Text Placeholder 2"/>
          <p:cNvSpPr txBox="1">
            <a:spLocks/>
          </p:cNvSpPr>
          <p:nvPr>
            <p:ph type="body" idx="1"/>
          </p:nvPr>
        </p:nvSpPr>
        <p:spPr>
          <a:xfrm rot="0">
            <a:off x="1061085" y="1681480"/>
            <a:ext cx="5045075" cy="825500"/>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1000"/>
              </a:spcBef>
              <a:spcAft>
                <a:spcPts val="0"/>
              </a:spcAft>
              <a:buFontTx/>
              <a:buNone/>
            </a:pPr>
            <a:r>
              <a:rPr lang="en-US" altLang="ko-KR" sz="1800" cap="none" dirty="0" smtClean="0" b="1">
                <a:latin typeface="맑은 고딕" charset="0"/>
                <a:ea typeface="맑은 고딕" charset="0"/>
              </a:rPr>
              <a:t>텍스트를 입력하십시오</a:t>
            </a:r>
          </a:p>
        </p:txBody>
      </p:sp>
      <p:sp>
        <p:nvSpPr>
          <p:cNvPr id="4" name="Content Placeholder 3"/>
          <p:cNvSpPr txBox="1">
            <a:spLocks/>
          </p:cNvSpPr>
          <p:nvPr>
            <p:ph type="obj" sz="half" idx="2"/>
          </p:nvPr>
        </p:nvSpPr>
        <p:spPr>
          <a:xfrm rot="0">
            <a:off x="1061085" y="2505075"/>
            <a:ext cx="5045075" cy="3686810"/>
          </a:xfrm>
          <a:prstGeom prst="rect"/>
        </p:spPr>
        <p:txBody>
          <a:bodyPr wrap="square" lIns="91440" tIns="45720" rIns="91440" bIns="45720" numCol="1" vert="horz" anchor="t">
            <a:noAutofit/>
          </a:bodyPr>
          <a:lstStyle/>
          <a:p>
            <a:pPr marL="228600" indent="-228600" algn="l" fontAlgn="auto" defTabSz="914400" eaLnBrk="0">
              <a:lnSpc>
                <a:spcPct val="90000"/>
              </a:lnSpc>
              <a:spcBef>
                <a:spcPts val="1000"/>
              </a:spcBef>
              <a:spcAft>
                <a:spcPts val="0"/>
              </a:spcAft>
              <a:buClr>
                <a:srgbClr val="000000"/>
              </a:buClr>
              <a:buFont typeface="Arial"/>
              <a:buChar char="•"/>
            </a:pPr>
            <a:r>
              <a:rPr lang="en-US" altLang="ko-KR" sz="1600" cap="none" dirty="0" smtClean="0" b="0">
                <a:latin typeface="맑은 고딕" charset="0"/>
                <a:ea typeface="맑은 고딕" charset="0"/>
              </a:rPr>
              <a:t>텍스트를 입력하십시오</a:t>
            </a:r>
          </a:p>
          <a:p>
            <a:pPr marL="6858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둘째 수준</a:t>
            </a:r>
          </a:p>
          <a:p>
            <a:pPr marL="11430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셋째 수준</a:t>
            </a:r>
          </a:p>
          <a:p>
            <a:pPr marL="16002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넷째 수준</a:t>
            </a:r>
          </a:p>
          <a:p>
            <a:pPr marL="20574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다섯째 수준</a:t>
            </a:r>
          </a:p>
        </p:txBody>
      </p:sp>
      <p:sp>
        <p:nvSpPr>
          <p:cNvPr id="5" name="Text Placeholder 4"/>
          <p:cNvSpPr txBox="1">
            <a:spLocks/>
          </p:cNvSpPr>
          <p:nvPr>
            <p:ph type="body" sz="quarter" idx="3"/>
          </p:nvPr>
        </p:nvSpPr>
        <p:spPr>
          <a:xfrm rot="0">
            <a:off x="6276340" y="1681480"/>
            <a:ext cx="5081270" cy="825500"/>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1000"/>
              </a:spcBef>
              <a:spcAft>
                <a:spcPts val="0"/>
              </a:spcAft>
              <a:buFontTx/>
              <a:buNone/>
            </a:pPr>
            <a:r>
              <a:rPr lang="en-US" altLang="ko-KR" sz="1800" cap="none" dirty="0" smtClean="0" b="1">
                <a:latin typeface="맑은 고딕" charset="0"/>
                <a:ea typeface="맑은 고딕" charset="0"/>
              </a:rPr>
              <a:t>텍스트를 입력하십시오</a:t>
            </a:r>
          </a:p>
        </p:txBody>
      </p:sp>
      <p:sp>
        <p:nvSpPr>
          <p:cNvPr id="6" name="Content Placeholder 5"/>
          <p:cNvSpPr txBox="1">
            <a:spLocks/>
          </p:cNvSpPr>
          <p:nvPr>
            <p:ph type="obj" sz="quarter" idx="4"/>
          </p:nvPr>
        </p:nvSpPr>
        <p:spPr>
          <a:xfrm rot="0">
            <a:off x="6276340" y="2505075"/>
            <a:ext cx="5081270" cy="3686810"/>
          </a:xfrm>
          <a:prstGeom prst="rect"/>
        </p:spPr>
        <p:txBody>
          <a:bodyPr wrap="square" lIns="91440" tIns="45720" rIns="91440" bIns="45720" numCol="1" vert="horz" anchor="t">
            <a:noAutofit/>
          </a:bodyPr>
          <a:lstStyle/>
          <a:p>
            <a:pPr marL="228600" indent="-228600" algn="l" fontAlgn="auto" defTabSz="914400" eaLnBrk="0">
              <a:lnSpc>
                <a:spcPct val="90000"/>
              </a:lnSpc>
              <a:spcBef>
                <a:spcPts val="1000"/>
              </a:spcBef>
              <a:spcAft>
                <a:spcPts val="0"/>
              </a:spcAft>
              <a:buClr>
                <a:srgbClr val="000000"/>
              </a:buClr>
              <a:buFont typeface="Arial"/>
              <a:buChar char="•"/>
            </a:pPr>
            <a:r>
              <a:rPr lang="en-US" altLang="ko-KR" sz="1600" cap="none" dirty="0" smtClean="0" b="0">
                <a:latin typeface="맑은 고딕" charset="0"/>
                <a:ea typeface="맑은 고딕" charset="0"/>
              </a:rPr>
              <a:t>텍스트를 입력하십시오</a:t>
            </a:r>
          </a:p>
          <a:p>
            <a:pPr marL="6858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둘째 수준</a:t>
            </a:r>
          </a:p>
          <a:p>
            <a:pPr marL="11430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셋째 수준</a:t>
            </a:r>
          </a:p>
          <a:p>
            <a:pPr marL="16002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넷째 수준</a:t>
            </a:r>
          </a:p>
          <a:p>
            <a:pPr marL="20574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다섯째 수준</a:t>
            </a:r>
          </a:p>
        </p:txBody>
      </p:sp>
      <p:sp>
        <p:nvSpPr>
          <p:cNvPr id="12" name="텍스트 개체 틀 11"/>
          <p:cNvSpPr txBox="1">
            <a:spLocks/>
          </p:cNvSpPr>
          <p:nvPr>
            <p:ph type="title" idx="13"/>
          </p:nvPr>
        </p:nvSpPr>
        <p:spPr>
          <a:xfrm rot="0">
            <a:off x="1049655" y="745490"/>
            <a:ext cx="10305415" cy="523240"/>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0"/>
              </a:spcBef>
              <a:spcAft>
                <a:spcPts val="0"/>
              </a:spcAft>
              <a:buFontTx/>
              <a:buNone/>
            </a:pPr>
            <a:r>
              <a:rPr lang="en-US" altLang="ko-KR" sz="2000" cap="none" dirty="0" smtClean="0" b="1">
                <a:latin typeface="맑은 고딕" charset="0"/>
                <a:ea typeface="맑은 고딕" charset="0"/>
              </a:rPr>
              <a:t>제목을 입력하십시오</a:t>
            </a:r>
          </a:p>
        </p:txBody>
      </p:sp>
      <p:sp>
        <p:nvSpPr>
          <p:cNvPr id="13" name="날짜 개체 틀 12"/>
          <p:cNvSpPr txBox="1">
            <a:spLocks/>
          </p:cNvSpPr>
          <p:nvPr>
            <p:ph type="dt" idx="14"/>
          </p:nvPr>
        </p:nvSpPr>
        <p:spPr>
          <a:xfrm rot="0">
            <a:off x="1034415" y="6356350"/>
            <a:ext cx="2745740" cy="367030"/>
          </a:xfrm>
          <a:prstGeom prst="rect"/>
        </p:spPr>
        <p:txBody>
          <a:bodyPr wrap="square" lIns="91440" tIns="45720" rIns="91440" bIns="45720" numCol="1" vert="horz" anchor="ctr">
            <a:noAutofit/>
          </a:bodyPr>
          <a:lstStyle/>
          <a:p>
            <a:pPr marL="0" indent="0" algn="l" fontAlgn="auto" defTabSz="508000">
              <a:lnSpc>
                <a:spcPct val="100000"/>
              </a:lnSpc>
              <a:spcBef>
                <a:spcPts val="0"/>
              </a:spcBef>
              <a:spcAft>
                <a:spcPts val="0"/>
              </a:spcAft>
              <a:buFontTx/>
              <a:buNone/>
            </a:pPr>
            <a:fld id="{B9320F77-B9A0-41C5-862A-B4B631284C64}" type="datetime1">
              <a:rPr lang="en-GB" altLang="en-US" sz="1200" cap="none" dirty="0" smtClean="0" b="0">
                <a:solidFill>
                  <a:srgbClr val="898989"/>
                </a:solidFill>
                <a:latin typeface="맑은 고딕" charset="0"/>
                <a:ea typeface="맑은 고딕" charset="0"/>
              </a:rPr>
              <a:t>5/29/2018</a:t>
            </a:fld>
            <a:endParaRPr lang="ko-KR" altLang="en-US" sz="1200" cap="none" dirty="0" smtClean="0" b="0">
              <a:solidFill>
                <a:srgbClr val="898989"/>
              </a:solidFill>
              <a:latin typeface="맑은 고딕" charset="0"/>
              <a:ea typeface="맑은 고딕" charset="0"/>
            </a:endParaRPr>
          </a:p>
        </p:txBody>
      </p:sp>
      <p:sp>
        <p:nvSpPr>
          <p:cNvPr id="14" name="바닥글 개체 틀 13"/>
          <p:cNvSpPr txBox="1">
            <a:spLocks/>
          </p:cNvSpPr>
          <p:nvPr>
            <p:ph type="ftr" idx="15"/>
          </p:nvPr>
        </p:nvSpPr>
        <p:spPr>
          <a:xfrm rot="0">
            <a:off x="4176395" y="6356350"/>
            <a:ext cx="4117340" cy="367030"/>
          </a:xfrm>
          <a:prstGeom prst="rect"/>
        </p:spPr>
        <p:txBody>
          <a:bodyPr wrap="square" lIns="91440" tIns="45720" rIns="91440" bIns="45720" numCol="1" vert="horz" anchor="ctr">
            <a:noAutofit/>
          </a:bodyPr>
          <a:lstStyle/>
          <a:p>
            <a:pPr marL="0" indent="0" algn="ctr" fontAlgn="auto" defTabSz="508000">
              <a:lnSpc>
                <a:spcPct val="100000"/>
              </a:lnSpc>
              <a:spcBef>
                <a:spcPts val="0"/>
              </a:spcBef>
              <a:spcAft>
                <a:spcPts val="0"/>
              </a:spcAft>
              <a:buFontTx/>
              <a:buNone/>
            </a:pPr>
            <a:endParaRPr lang="ko-KR" altLang="en-US" sz="1200" cap="none" dirty="0" smtClean="0" b="0">
              <a:solidFill>
                <a:srgbClr val="898989"/>
              </a:solidFill>
              <a:latin typeface="맑은 고딕" charset="0"/>
              <a:ea typeface="맑은 고딕" charset="0"/>
            </a:endParaRPr>
          </a:p>
        </p:txBody>
      </p:sp>
      <p:sp>
        <p:nvSpPr>
          <p:cNvPr id="15" name="슬라이드 번호 개체 틀 14"/>
          <p:cNvSpPr txBox="1">
            <a:spLocks/>
          </p:cNvSpPr>
          <p:nvPr>
            <p:ph type="sldNum" idx="12"/>
          </p:nvPr>
        </p:nvSpPr>
        <p:spPr>
          <a:xfrm rot="0">
            <a:off x="8610600" y="6356350"/>
            <a:ext cx="2745740" cy="367030"/>
          </a:xfrm>
          <a:prstGeom prst="rect"/>
        </p:spPr>
        <p:txBody>
          <a:bodyPr wrap="square" lIns="91440" tIns="45720" rIns="91440" bIns="45720" numCol="1" vert="horz" anchor="ctr">
            <a:noAutofit/>
          </a:bodyPr>
          <a:lstStyle/>
          <a:p>
            <a:pPr marL="0" indent="0" algn="r" fontAlgn="auto" defTabSz="508000">
              <a:lnSpc>
                <a:spcPct val="100000"/>
              </a:lnSpc>
              <a:spcBef>
                <a:spcPts val="0"/>
              </a:spcBef>
              <a:spcAft>
                <a:spcPts val="0"/>
              </a:spcAft>
              <a:buFontTx/>
              <a:buNone/>
            </a:pPr>
            <a:fld id="{B9320F77-B9A0-41C5-862A-B4B631284C64}" type="slidenum">
              <a:rPr lang="en-US" altLang="ko-KR" sz="1200" cap="none" dirty="0" smtClean="0" b="0">
                <a:solidFill>
                  <a:srgbClr val="898989"/>
                </a:solidFill>
                <a:latin typeface="맑은 고딕" charset="0"/>
                <a:ea typeface="맑은 고딕" charset="0"/>
              </a:rPr>
              <a:t>1</a:t>
            </a:fld>
            <a:endParaRPr lang="ko-KR" altLang="en-US" sz="1200" cap="none" dirty="0" smtClean="0" b="0">
              <a:solidFill>
                <a:srgbClr val="898989"/>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0"/>
    </mc:Choice>
    <mc:Fallback>
      <p:transition spd="slow"/>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제목만">
    <p:spTree>
      <p:nvGrpSpPr>
        <p:cNvPr id="1" name=""/>
        <p:cNvGrpSpPr/>
        <p:nvPr/>
      </p:nvGrpSpPr>
      <p:grpSpPr>
        <a:xfrm>
          <a:off x="0" y="0"/>
          <a:ext cx="0" cy="0"/>
          <a:chOff x="0" y="0"/>
          <a:chExt cx="0" cy="0"/>
        </a:xfrm>
      </p:grpSpPr>
      <p:sp>
        <p:nvSpPr>
          <p:cNvPr id="12" name="도형 8"/>
          <p:cNvSpPr>
            <a:spLocks/>
          </p:cNvSpPr>
          <p:nvPr/>
        </p:nvSpPr>
        <p:spPr>
          <a:xfrm rot="0">
            <a:off x="153035" y="0"/>
            <a:ext cx="1440815" cy="1118235"/>
          </a:xfrm>
          <a:prstGeom prst="parallelogram">
            <a:avLst>
              <a:gd name="adj" fmla="val 99461"/>
            </a:avLst>
          </a:prstGeom>
          <a:solidFill>
            <a:srgbClr val="C00000"/>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fontAlgn="auto" defTabSz="508000" eaLnBrk="0" latinLnBrk="0">
              <a:lnSpc>
                <a:spcPct val="100000"/>
              </a:lnSpc>
              <a:spcBef>
                <a:spcPts val="0"/>
              </a:spcBef>
              <a:spcAft>
                <a:spcPts val="0"/>
              </a:spcAft>
              <a:buFontTx/>
              <a:buNone/>
            </a:pPr>
          </a:p>
        </p:txBody>
      </p:sp>
      <p:cxnSp>
        <p:nvCxnSpPr>
          <p:cNvPr id="6" name="도형 5"/>
          <p:cNvCxnSpPr/>
          <p:nvPr/>
        </p:nvCxnSpPr>
        <p:spPr>
          <a:xfrm rot="0" flipV="1">
            <a:off x="9808845" y="5441315"/>
            <a:ext cx="1908175" cy="1431290"/>
          </a:xfrm>
          <a:prstGeom prst="line"/>
          <a:ln w="2540" cap="flat" cmpd="sng">
            <a:solidFill>
              <a:schemeClr val="bg1">
                <a:lumMod val="65000"/>
                <a:lumOff val="0"/>
                <a:alpha val="100000"/>
              </a:schemeClr>
            </a:solidFill>
            <a:prstDash val="solid"/>
          </a:ln>
        </p:spPr>
        <p:style>
          <a:lnRef idx="2">
            <a:schemeClr val="accent1"/>
          </a:lnRef>
          <a:fillRef idx="1">
            <a:schemeClr val="lt1"/>
          </a:fillRef>
          <a:effectRef idx="0">
            <a:schemeClr val="accent1"/>
          </a:effectRef>
          <a:fontRef idx="minor">
            <a:schemeClr val="dk1"/>
          </a:fontRef>
        </p:style>
      </p:cxnSp>
      <p:sp>
        <p:nvSpPr>
          <p:cNvPr id="8" name="텍스트 개체 틀 7"/>
          <p:cNvSpPr txBox="1">
            <a:spLocks/>
          </p:cNvSpPr>
          <p:nvPr>
            <p:ph type="title" idx="13"/>
          </p:nvPr>
        </p:nvSpPr>
        <p:spPr>
          <a:xfrm rot="0">
            <a:off x="1049655" y="745490"/>
            <a:ext cx="10305415" cy="523240"/>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0"/>
              </a:spcBef>
              <a:spcAft>
                <a:spcPts val="0"/>
              </a:spcAft>
              <a:buFontTx/>
              <a:buNone/>
            </a:pPr>
            <a:r>
              <a:rPr lang="en-US" altLang="ko-KR" sz="2000" cap="none" dirty="0" smtClean="0" b="1">
                <a:latin typeface="맑은 고딕" charset="0"/>
                <a:ea typeface="맑은 고딕" charset="0"/>
              </a:rPr>
              <a:t>제목을 입력하십시오</a:t>
            </a:r>
          </a:p>
        </p:txBody>
      </p:sp>
      <p:sp>
        <p:nvSpPr>
          <p:cNvPr id="9" name="날짜 개체 틀 8"/>
          <p:cNvSpPr txBox="1">
            <a:spLocks/>
          </p:cNvSpPr>
          <p:nvPr>
            <p:ph type="dt" idx="15"/>
          </p:nvPr>
        </p:nvSpPr>
        <p:spPr>
          <a:xfrm rot="0">
            <a:off x="1034415" y="6356350"/>
            <a:ext cx="2745740" cy="367030"/>
          </a:xfrm>
          <a:prstGeom prst="rect"/>
        </p:spPr>
        <p:txBody>
          <a:bodyPr wrap="square" lIns="91440" tIns="45720" rIns="91440" bIns="45720" numCol="1" vert="horz" anchor="ctr">
            <a:noAutofit/>
          </a:bodyPr>
          <a:lstStyle/>
          <a:p>
            <a:pPr marL="0" indent="0" algn="l" fontAlgn="auto" defTabSz="508000">
              <a:lnSpc>
                <a:spcPct val="100000"/>
              </a:lnSpc>
              <a:spcBef>
                <a:spcPts val="0"/>
              </a:spcBef>
              <a:spcAft>
                <a:spcPts val="0"/>
              </a:spcAft>
              <a:buFontTx/>
              <a:buNone/>
            </a:pPr>
            <a:fld id="{B9320F77-B9A0-41C5-862A-B4B631284C64}" type="datetime1">
              <a:rPr lang="en-GB" altLang="en-US" sz="1200" cap="none" dirty="0" smtClean="0" b="0">
                <a:solidFill>
                  <a:srgbClr val="898989"/>
                </a:solidFill>
                <a:latin typeface="맑은 고딕" charset="0"/>
                <a:ea typeface="맑은 고딕" charset="0"/>
              </a:rPr>
              <a:t>5/29/2018</a:t>
            </a:fld>
            <a:endParaRPr lang="ko-KR" altLang="en-US" sz="1200" cap="none" dirty="0" smtClean="0" b="0">
              <a:solidFill>
                <a:srgbClr val="898989"/>
              </a:solidFill>
              <a:latin typeface="맑은 고딕" charset="0"/>
              <a:ea typeface="맑은 고딕" charset="0"/>
            </a:endParaRPr>
          </a:p>
        </p:txBody>
      </p:sp>
      <p:sp>
        <p:nvSpPr>
          <p:cNvPr id="10" name="바닥글 개체 틀 9"/>
          <p:cNvSpPr txBox="1">
            <a:spLocks/>
          </p:cNvSpPr>
          <p:nvPr>
            <p:ph type="ftr" idx="16"/>
          </p:nvPr>
        </p:nvSpPr>
        <p:spPr>
          <a:xfrm rot="0">
            <a:off x="4176395" y="6356350"/>
            <a:ext cx="4117340" cy="367030"/>
          </a:xfrm>
          <a:prstGeom prst="rect"/>
        </p:spPr>
        <p:txBody>
          <a:bodyPr wrap="square" lIns="91440" tIns="45720" rIns="91440" bIns="45720" numCol="1" vert="horz" anchor="ctr">
            <a:noAutofit/>
          </a:bodyPr>
          <a:lstStyle/>
          <a:p>
            <a:pPr marL="0" indent="0" algn="ctr" fontAlgn="auto" defTabSz="508000">
              <a:lnSpc>
                <a:spcPct val="100000"/>
              </a:lnSpc>
              <a:spcBef>
                <a:spcPts val="0"/>
              </a:spcBef>
              <a:spcAft>
                <a:spcPts val="0"/>
              </a:spcAft>
              <a:buFontTx/>
              <a:buNone/>
            </a:pPr>
            <a:endParaRPr lang="ko-KR" altLang="en-US" sz="1200" cap="none" dirty="0" smtClean="0" b="0">
              <a:solidFill>
                <a:srgbClr val="898989"/>
              </a:solidFill>
              <a:latin typeface="맑은 고딕" charset="0"/>
              <a:ea typeface="맑은 고딕" charset="0"/>
            </a:endParaRPr>
          </a:p>
        </p:txBody>
      </p:sp>
      <p:sp>
        <p:nvSpPr>
          <p:cNvPr id="11" name="슬라이드 번호 개체 틀 10"/>
          <p:cNvSpPr txBox="1">
            <a:spLocks/>
          </p:cNvSpPr>
          <p:nvPr>
            <p:ph type="sldNum" idx="12"/>
          </p:nvPr>
        </p:nvSpPr>
        <p:spPr>
          <a:xfrm rot="0">
            <a:off x="8610600" y="6356350"/>
            <a:ext cx="2745740" cy="367030"/>
          </a:xfrm>
          <a:prstGeom prst="rect"/>
        </p:spPr>
        <p:txBody>
          <a:bodyPr wrap="square" lIns="91440" tIns="45720" rIns="91440" bIns="45720" numCol="1" vert="horz" anchor="ctr">
            <a:noAutofit/>
          </a:bodyPr>
          <a:lstStyle/>
          <a:p>
            <a:pPr marL="0" indent="0" algn="r" fontAlgn="auto" defTabSz="508000">
              <a:lnSpc>
                <a:spcPct val="100000"/>
              </a:lnSpc>
              <a:spcBef>
                <a:spcPts val="0"/>
              </a:spcBef>
              <a:spcAft>
                <a:spcPts val="0"/>
              </a:spcAft>
              <a:buFontTx/>
              <a:buNone/>
            </a:pPr>
            <a:fld id="{B9320F77-B9A0-41C5-862A-B4B631284C64}" type="slidenum">
              <a:rPr lang="en-US" altLang="ko-KR" sz="1200" cap="none" dirty="0" smtClean="0" b="0">
                <a:solidFill>
                  <a:srgbClr val="898989"/>
                </a:solidFill>
                <a:latin typeface="맑은 고딕" charset="0"/>
                <a:ea typeface="맑은 고딕" charset="0"/>
              </a:rPr>
              <a:t>1</a:t>
            </a:fld>
            <a:endParaRPr lang="ko-KR" altLang="en-US" sz="1200" cap="none" dirty="0" smtClean="0" b="0">
              <a:solidFill>
                <a:srgbClr val="898989"/>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0"/>
    </mc:Choice>
    <mc:Fallback>
      <p:transition spd="slow"/>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빈 화면">
    <p:spTree>
      <p:nvGrpSpPr>
        <p:cNvPr id="1" name=""/>
        <p:cNvGrpSpPr/>
        <p:nvPr/>
      </p:nvGrpSpPr>
      <p:grpSpPr>
        <a:xfrm>
          <a:off x="0" y="0"/>
          <a:ext cx="0" cy="0"/>
          <a:chOff x="0" y="0"/>
          <a:chExt cx="0" cy="0"/>
        </a:xfrm>
      </p:grpSpPr>
      <p:sp>
        <p:nvSpPr>
          <p:cNvPr id="2" name="날짜 개체 틀 1"/>
          <p:cNvSpPr txBox="1">
            <a:spLocks/>
          </p:cNvSpPr>
          <p:nvPr>
            <p:ph type="dt" idx="15"/>
          </p:nvPr>
        </p:nvSpPr>
        <p:spPr>
          <a:xfrm rot="0">
            <a:off x="1034415" y="6356350"/>
            <a:ext cx="2745740" cy="367030"/>
          </a:xfrm>
          <a:prstGeom prst="rect"/>
        </p:spPr>
        <p:txBody>
          <a:bodyPr wrap="square" lIns="91440" tIns="45720" rIns="91440" bIns="45720" numCol="1" vert="horz" anchor="ctr">
            <a:noAutofit/>
          </a:bodyPr>
          <a:lstStyle/>
          <a:p>
            <a:pPr marL="0" indent="0" algn="l" fontAlgn="auto" defTabSz="508000">
              <a:lnSpc>
                <a:spcPct val="100000"/>
              </a:lnSpc>
              <a:spcBef>
                <a:spcPts val="0"/>
              </a:spcBef>
              <a:spcAft>
                <a:spcPts val="0"/>
              </a:spcAft>
              <a:buFontTx/>
              <a:buNone/>
            </a:pPr>
            <a:fld id="{B9320F77-B9A0-41C5-862A-B4B631284C64}" type="datetime1">
              <a:rPr lang="en-GB" altLang="en-US" sz="1200" cap="none" dirty="0" smtClean="0" b="0">
                <a:solidFill>
                  <a:srgbClr val="898989"/>
                </a:solidFill>
                <a:latin typeface="맑은 고딕" charset="0"/>
                <a:ea typeface="맑은 고딕" charset="0"/>
              </a:rPr>
              <a:t>5/29/2018</a:t>
            </a:fld>
            <a:endParaRPr lang="ko-KR" altLang="en-US" sz="1200" cap="none" dirty="0" smtClean="0" b="0">
              <a:solidFill>
                <a:srgbClr val="898989"/>
              </a:solidFill>
              <a:latin typeface="맑은 고딕" charset="0"/>
              <a:ea typeface="맑은 고딕" charset="0"/>
            </a:endParaRPr>
          </a:p>
        </p:txBody>
      </p:sp>
      <p:sp>
        <p:nvSpPr>
          <p:cNvPr id="3" name="바닥글 개체 틀 2"/>
          <p:cNvSpPr txBox="1">
            <a:spLocks/>
          </p:cNvSpPr>
          <p:nvPr>
            <p:ph type="ftr" idx="16"/>
          </p:nvPr>
        </p:nvSpPr>
        <p:spPr>
          <a:xfrm rot="0">
            <a:off x="4176395" y="6356350"/>
            <a:ext cx="4117340" cy="367030"/>
          </a:xfrm>
          <a:prstGeom prst="rect"/>
        </p:spPr>
        <p:txBody>
          <a:bodyPr wrap="square" lIns="91440" tIns="45720" rIns="91440" bIns="45720" numCol="1" vert="horz" anchor="ctr">
            <a:noAutofit/>
          </a:bodyPr>
          <a:lstStyle/>
          <a:p>
            <a:pPr marL="0" indent="0" algn="ctr" fontAlgn="auto" defTabSz="508000">
              <a:lnSpc>
                <a:spcPct val="100000"/>
              </a:lnSpc>
              <a:spcBef>
                <a:spcPts val="0"/>
              </a:spcBef>
              <a:spcAft>
                <a:spcPts val="0"/>
              </a:spcAft>
              <a:buFontTx/>
              <a:buNone/>
            </a:pPr>
            <a:endParaRPr lang="ko-KR" altLang="en-US" sz="1200" cap="none" dirty="0" smtClean="0" b="0">
              <a:solidFill>
                <a:srgbClr val="898989"/>
              </a:solidFill>
              <a:latin typeface="맑은 고딕" charset="0"/>
              <a:ea typeface="맑은 고딕" charset="0"/>
            </a:endParaRPr>
          </a:p>
        </p:txBody>
      </p:sp>
      <p:sp>
        <p:nvSpPr>
          <p:cNvPr id="4" name="슬라이드 번호 개체 틀 3"/>
          <p:cNvSpPr txBox="1">
            <a:spLocks/>
          </p:cNvSpPr>
          <p:nvPr>
            <p:ph type="sldNum" idx="12"/>
          </p:nvPr>
        </p:nvSpPr>
        <p:spPr>
          <a:xfrm rot="0">
            <a:off x="8610600" y="6356350"/>
            <a:ext cx="2745740" cy="367030"/>
          </a:xfrm>
          <a:prstGeom prst="rect"/>
        </p:spPr>
        <p:txBody>
          <a:bodyPr wrap="square" lIns="91440" tIns="45720" rIns="91440" bIns="45720" numCol="1" vert="horz" anchor="ctr">
            <a:noAutofit/>
          </a:bodyPr>
          <a:lstStyle/>
          <a:p>
            <a:pPr marL="0" indent="0" algn="r" fontAlgn="auto" defTabSz="508000">
              <a:lnSpc>
                <a:spcPct val="100000"/>
              </a:lnSpc>
              <a:spcBef>
                <a:spcPts val="0"/>
              </a:spcBef>
              <a:spcAft>
                <a:spcPts val="0"/>
              </a:spcAft>
              <a:buFontTx/>
              <a:buNone/>
            </a:pPr>
            <a:fld id="{B9320F77-B9A0-41C5-862A-B4B631284C64}" type="slidenum">
              <a:rPr lang="en-US" altLang="ko-KR" sz="1200" cap="none" dirty="0" smtClean="0" b="0">
                <a:solidFill>
                  <a:srgbClr val="898989"/>
                </a:solidFill>
                <a:latin typeface="맑은 고딕" charset="0"/>
                <a:ea typeface="맑은 고딕" charset="0"/>
              </a:rPr>
              <a:t>1</a:t>
            </a:fld>
            <a:endParaRPr lang="ko-KR" altLang="en-US" sz="1200" cap="none" dirty="0" smtClean="0" b="0">
              <a:solidFill>
                <a:srgbClr val="898989"/>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0"/>
    </mc:Choice>
    <mc:Fallback>
      <p:transition spd="slow"/>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캡션 있는 콘텐츠">
    <p:spTree>
      <p:nvGrpSpPr>
        <p:cNvPr id="1" name=""/>
        <p:cNvGrpSpPr/>
        <p:nvPr/>
      </p:nvGrpSpPr>
      <p:grpSpPr>
        <a:xfrm>
          <a:off x="0" y="0"/>
          <a:ext cx="0" cy="0"/>
          <a:chOff x="0" y="0"/>
          <a:chExt cx="0" cy="0"/>
        </a:xfrm>
      </p:grpSpPr>
      <p:sp>
        <p:nvSpPr>
          <p:cNvPr id="14" name="도형 8"/>
          <p:cNvSpPr>
            <a:spLocks/>
          </p:cNvSpPr>
          <p:nvPr/>
        </p:nvSpPr>
        <p:spPr>
          <a:xfrm rot="0">
            <a:off x="153035" y="0"/>
            <a:ext cx="1440815" cy="1118235"/>
          </a:xfrm>
          <a:prstGeom prst="parallelogram">
            <a:avLst>
              <a:gd name="adj" fmla="val 99461"/>
            </a:avLst>
          </a:prstGeom>
          <a:solidFill>
            <a:srgbClr val="C00000"/>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fontAlgn="auto" defTabSz="508000" eaLnBrk="0" latinLnBrk="0">
              <a:lnSpc>
                <a:spcPct val="100000"/>
              </a:lnSpc>
              <a:spcBef>
                <a:spcPts val="0"/>
              </a:spcBef>
              <a:spcAft>
                <a:spcPts val="0"/>
              </a:spcAft>
              <a:buFontTx/>
              <a:buNone/>
            </a:pPr>
          </a:p>
        </p:txBody>
      </p:sp>
      <p:sp>
        <p:nvSpPr>
          <p:cNvPr id="3" name="Content Placeholder 2"/>
          <p:cNvSpPr txBox="1">
            <a:spLocks/>
          </p:cNvSpPr>
          <p:nvPr>
            <p:ph type="obj" idx="1"/>
          </p:nvPr>
        </p:nvSpPr>
        <p:spPr>
          <a:xfrm rot="0">
            <a:off x="5183505" y="733425"/>
            <a:ext cx="6174740" cy="5129530"/>
          </a:xfrm>
          <a:prstGeom prst="rect"/>
        </p:spPr>
        <p:txBody>
          <a:bodyPr wrap="square" lIns="91440" tIns="45720" rIns="91440" bIns="45720" numCol="1" vert="horz" anchor="t">
            <a:normAutofit fontScale="100000" lnSpcReduction="0"/>
          </a:bodyPr>
          <a:lstStyle/>
          <a:p>
            <a:pPr marL="228600" indent="-228600" algn="l" fontAlgn="auto" defTabSz="914400" eaLnBrk="0">
              <a:lnSpc>
                <a:spcPct val="90000"/>
              </a:lnSpc>
              <a:spcBef>
                <a:spcPts val="1000"/>
              </a:spcBef>
              <a:spcAft>
                <a:spcPts val="0"/>
              </a:spcAft>
              <a:buClr>
                <a:srgbClr val="000000"/>
              </a:buClr>
              <a:buFont typeface="Arial"/>
              <a:buChar char="•"/>
            </a:pPr>
            <a:r>
              <a:rPr lang="en-US" altLang="ko-KR" sz="1600" cap="none" dirty="0" smtClean="0" b="0">
                <a:latin typeface="맑은 고딕" charset="0"/>
                <a:ea typeface="맑은 고딕" charset="0"/>
              </a:rPr>
              <a:t>텍스트를 입력하십시오</a:t>
            </a:r>
          </a:p>
          <a:p>
            <a:pPr marL="6858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둘째 수준</a:t>
            </a:r>
          </a:p>
          <a:p>
            <a:pPr marL="11430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셋째 수준</a:t>
            </a:r>
          </a:p>
          <a:p>
            <a:pPr marL="16002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넷째 수준</a:t>
            </a:r>
          </a:p>
          <a:p>
            <a:pPr marL="2057400" indent="-228600" algn="l" fontAlgn="auto" defTabSz="914400" eaLnBrk="0">
              <a:lnSpc>
                <a:spcPct val="90000"/>
              </a:lnSpc>
              <a:spcBef>
                <a:spcPts val="500"/>
              </a:spcBef>
              <a:spcAft>
                <a:spcPts val="0"/>
              </a:spcAft>
              <a:buClr>
                <a:srgbClr val="000000"/>
              </a:buClr>
              <a:buFont typeface="Arial"/>
              <a:buChar char="•"/>
            </a:pPr>
            <a:r>
              <a:rPr lang="en-US" altLang="ko-KR" sz="1600" cap="none" dirty="0" smtClean="0" b="0">
                <a:latin typeface="맑은 고딕" charset="0"/>
                <a:ea typeface="맑은 고딕" charset="0"/>
              </a:rPr>
              <a:t>다섯째 수준</a:t>
            </a:r>
          </a:p>
        </p:txBody>
      </p:sp>
      <p:sp>
        <p:nvSpPr>
          <p:cNvPr id="4" name="Text Placeholder 3"/>
          <p:cNvSpPr txBox="1">
            <a:spLocks/>
          </p:cNvSpPr>
          <p:nvPr>
            <p:ph type="body" sz="half" idx="2"/>
          </p:nvPr>
        </p:nvSpPr>
        <p:spPr>
          <a:xfrm rot="0">
            <a:off x="1049655" y="1411605"/>
            <a:ext cx="3958590" cy="4459605"/>
          </a:xfrm>
          <a:prstGeom prst="rect"/>
        </p:spPr>
        <p:txBody>
          <a:bodyPr wrap="square" lIns="91440" tIns="45720" rIns="91440" bIns="45720" numCol="1" vert="horz" anchor="t">
            <a:normAutofit fontScale="100000" lnSpcReduction="0"/>
          </a:bodyPr>
          <a:lstStyle/>
          <a:p>
            <a:pPr marL="0" indent="0" algn="l" fontAlgn="auto" defTabSz="914400" eaLnBrk="0">
              <a:lnSpc>
                <a:spcPct val="90000"/>
              </a:lnSpc>
              <a:spcBef>
                <a:spcPts val="1000"/>
              </a:spcBef>
              <a:spcAft>
                <a:spcPts val="0"/>
              </a:spcAft>
              <a:buFontTx/>
              <a:buNone/>
            </a:pPr>
            <a:r>
              <a:rPr lang="en-US" altLang="ko-KR" sz="1600" cap="none" dirty="0" smtClean="0" b="0">
                <a:latin typeface="맑은 고딕" charset="0"/>
                <a:ea typeface="맑은 고딕" charset="0"/>
              </a:rPr>
              <a:t>텍스트를 입력하십시오</a:t>
            </a:r>
          </a:p>
        </p:txBody>
      </p:sp>
      <p:sp>
        <p:nvSpPr>
          <p:cNvPr id="10" name="텍스트 개체 틀 9"/>
          <p:cNvSpPr txBox="1">
            <a:spLocks/>
          </p:cNvSpPr>
          <p:nvPr>
            <p:ph type="title" idx="14"/>
          </p:nvPr>
        </p:nvSpPr>
        <p:spPr>
          <a:xfrm rot="0">
            <a:off x="1049655" y="745490"/>
            <a:ext cx="3983355" cy="523875"/>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0"/>
              </a:spcBef>
              <a:spcAft>
                <a:spcPts val="0"/>
              </a:spcAft>
              <a:buFontTx/>
              <a:buNone/>
            </a:pPr>
            <a:r>
              <a:rPr lang="en-US" altLang="ko-KR" sz="2000" cap="none" dirty="0" smtClean="0" b="1">
                <a:latin typeface="맑은 고딕" charset="0"/>
                <a:ea typeface="맑은 고딕" charset="0"/>
              </a:rPr>
              <a:t>제목을 입력하십시오</a:t>
            </a:r>
          </a:p>
        </p:txBody>
      </p:sp>
      <p:sp>
        <p:nvSpPr>
          <p:cNvPr id="11" name="날짜 개체 틀 10"/>
          <p:cNvSpPr txBox="1">
            <a:spLocks/>
          </p:cNvSpPr>
          <p:nvPr>
            <p:ph type="dt" idx="15"/>
          </p:nvPr>
        </p:nvSpPr>
        <p:spPr>
          <a:xfrm rot="0">
            <a:off x="1034415" y="6356350"/>
            <a:ext cx="2745740" cy="367030"/>
          </a:xfrm>
          <a:prstGeom prst="rect"/>
        </p:spPr>
        <p:txBody>
          <a:bodyPr wrap="square" lIns="91440" tIns="45720" rIns="91440" bIns="45720" numCol="1" vert="horz" anchor="ctr">
            <a:noAutofit/>
          </a:bodyPr>
          <a:lstStyle/>
          <a:p>
            <a:pPr marL="0" indent="0" algn="l" fontAlgn="auto" defTabSz="508000">
              <a:lnSpc>
                <a:spcPct val="100000"/>
              </a:lnSpc>
              <a:spcBef>
                <a:spcPts val="0"/>
              </a:spcBef>
              <a:spcAft>
                <a:spcPts val="0"/>
              </a:spcAft>
              <a:buFontTx/>
              <a:buNone/>
            </a:pPr>
            <a:fld id="{B9320F77-B9A0-41C5-862A-B4B631284C64}" type="datetime1">
              <a:rPr lang="en-GB" altLang="en-US" sz="1200" cap="none" dirty="0" smtClean="0" b="0">
                <a:solidFill>
                  <a:srgbClr val="898989"/>
                </a:solidFill>
                <a:latin typeface="맑은 고딕" charset="0"/>
                <a:ea typeface="맑은 고딕" charset="0"/>
              </a:rPr>
              <a:t>5/29/2018</a:t>
            </a:fld>
            <a:endParaRPr lang="ko-KR" altLang="en-US" sz="1200" cap="none" dirty="0" smtClean="0" b="0">
              <a:solidFill>
                <a:srgbClr val="898989"/>
              </a:solidFill>
              <a:latin typeface="맑은 고딕" charset="0"/>
              <a:ea typeface="맑은 고딕" charset="0"/>
            </a:endParaRPr>
          </a:p>
        </p:txBody>
      </p:sp>
      <p:sp>
        <p:nvSpPr>
          <p:cNvPr id="12" name="바닥글 개체 틀 11"/>
          <p:cNvSpPr txBox="1">
            <a:spLocks/>
          </p:cNvSpPr>
          <p:nvPr>
            <p:ph type="ftr" idx="16"/>
          </p:nvPr>
        </p:nvSpPr>
        <p:spPr>
          <a:xfrm rot="0">
            <a:off x="4176395" y="6356350"/>
            <a:ext cx="4117340" cy="367030"/>
          </a:xfrm>
          <a:prstGeom prst="rect"/>
        </p:spPr>
        <p:txBody>
          <a:bodyPr wrap="square" lIns="91440" tIns="45720" rIns="91440" bIns="45720" numCol="1" vert="horz" anchor="ctr">
            <a:noAutofit/>
          </a:bodyPr>
          <a:lstStyle/>
          <a:p>
            <a:pPr marL="0" indent="0" algn="ctr" fontAlgn="auto" defTabSz="508000">
              <a:lnSpc>
                <a:spcPct val="100000"/>
              </a:lnSpc>
              <a:spcBef>
                <a:spcPts val="0"/>
              </a:spcBef>
              <a:spcAft>
                <a:spcPts val="0"/>
              </a:spcAft>
              <a:buFontTx/>
              <a:buNone/>
            </a:pPr>
            <a:endParaRPr lang="ko-KR" altLang="en-US" sz="1200" cap="none" dirty="0" smtClean="0" b="0">
              <a:solidFill>
                <a:srgbClr val="898989"/>
              </a:solidFill>
              <a:latin typeface="맑은 고딕" charset="0"/>
              <a:ea typeface="맑은 고딕" charset="0"/>
            </a:endParaRPr>
          </a:p>
        </p:txBody>
      </p:sp>
      <p:sp>
        <p:nvSpPr>
          <p:cNvPr id="13" name="슬라이드 번호 개체 틀 12"/>
          <p:cNvSpPr txBox="1">
            <a:spLocks/>
          </p:cNvSpPr>
          <p:nvPr>
            <p:ph type="sldNum" idx="12"/>
          </p:nvPr>
        </p:nvSpPr>
        <p:spPr>
          <a:xfrm rot="0">
            <a:off x="8610600" y="6356350"/>
            <a:ext cx="2745740" cy="367030"/>
          </a:xfrm>
          <a:prstGeom prst="rect"/>
        </p:spPr>
        <p:txBody>
          <a:bodyPr wrap="square" lIns="91440" tIns="45720" rIns="91440" bIns="45720" numCol="1" vert="horz" anchor="ctr">
            <a:noAutofit/>
          </a:bodyPr>
          <a:lstStyle/>
          <a:p>
            <a:pPr marL="0" indent="0" algn="r" fontAlgn="auto" defTabSz="508000">
              <a:lnSpc>
                <a:spcPct val="100000"/>
              </a:lnSpc>
              <a:spcBef>
                <a:spcPts val="0"/>
              </a:spcBef>
              <a:spcAft>
                <a:spcPts val="0"/>
              </a:spcAft>
              <a:buFontTx/>
              <a:buNone/>
            </a:pPr>
            <a:fld id="{B9320F77-B9A0-41C5-862A-B4B631284C64}" type="slidenum">
              <a:rPr lang="en-US" altLang="ko-KR" sz="1200" cap="none" dirty="0" smtClean="0" b="0">
                <a:solidFill>
                  <a:srgbClr val="898989"/>
                </a:solidFill>
                <a:latin typeface="맑은 고딕" charset="0"/>
                <a:ea typeface="맑은 고딕" charset="0"/>
              </a:rPr>
              <a:t>1</a:t>
            </a:fld>
            <a:endParaRPr lang="ko-KR" altLang="en-US" sz="1200" cap="none" dirty="0" smtClean="0" b="0">
              <a:solidFill>
                <a:srgbClr val="898989"/>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0"/>
    </mc:Choice>
    <mc:Fallback>
      <p:transition spd="slow"/>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캡션 있는 그림">
    <p:spTree>
      <p:nvGrpSpPr>
        <p:cNvPr id="1" name=""/>
        <p:cNvGrpSpPr/>
        <p:nvPr/>
      </p:nvGrpSpPr>
      <p:grpSpPr>
        <a:xfrm>
          <a:off x="0" y="0"/>
          <a:ext cx="0" cy="0"/>
          <a:chOff x="0" y="0"/>
          <a:chExt cx="0" cy="0"/>
        </a:xfrm>
      </p:grpSpPr>
      <p:sp>
        <p:nvSpPr>
          <p:cNvPr id="15" name="도형 8"/>
          <p:cNvSpPr>
            <a:spLocks/>
          </p:cNvSpPr>
          <p:nvPr/>
        </p:nvSpPr>
        <p:spPr>
          <a:xfrm rot="0">
            <a:off x="153035" y="0"/>
            <a:ext cx="1440815" cy="1118235"/>
          </a:xfrm>
          <a:prstGeom prst="parallelogram">
            <a:avLst>
              <a:gd name="adj" fmla="val 99461"/>
            </a:avLst>
          </a:prstGeom>
          <a:solidFill>
            <a:srgbClr val="C00000"/>
          </a:solidFill>
          <a:ln w="0">
            <a:noFill/>
            <a:prstDash/>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fontAlgn="auto" defTabSz="508000" eaLnBrk="0" latinLnBrk="0">
              <a:lnSpc>
                <a:spcPct val="100000"/>
              </a:lnSpc>
              <a:spcBef>
                <a:spcPts val="0"/>
              </a:spcBef>
              <a:spcAft>
                <a:spcPts val="0"/>
              </a:spcAft>
              <a:buFontTx/>
              <a:buNone/>
            </a:pPr>
          </a:p>
        </p:txBody>
      </p:sp>
      <p:cxnSp>
        <p:nvCxnSpPr>
          <p:cNvPr id="8" name="도형 7"/>
          <p:cNvCxnSpPr/>
          <p:nvPr/>
        </p:nvCxnSpPr>
        <p:spPr>
          <a:xfrm rot="0" flipV="1">
            <a:off x="9808845" y="5441315"/>
            <a:ext cx="1908175" cy="1431290"/>
          </a:xfrm>
          <a:prstGeom prst="line"/>
          <a:ln w="2540" cap="flat" cmpd="sng">
            <a:solidFill>
              <a:schemeClr val="bg1">
                <a:lumMod val="65000"/>
                <a:lumOff val="0"/>
                <a:alpha val="100000"/>
              </a:schemeClr>
            </a:solidFill>
            <a:prstDash val="solid"/>
          </a:ln>
        </p:spPr>
        <p:style>
          <a:lnRef idx="2">
            <a:schemeClr val="accent1"/>
          </a:lnRef>
          <a:fillRef idx="1">
            <a:schemeClr val="lt1"/>
          </a:fillRef>
          <a:effectRef idx="0">
            <a:schemeClr val="accent1"/>
          </a:effectRef>
          <a:fontRef idx="minor">
            <a:schemeClr val="dk1"/>
          </a:fontRef>
        </p:style>
      </p:cxnSp>
      <p:sp>
        <p:nvSpPr>
          <p:cNvPr id="3" name="Picture Placeholder 2"/>
          <p:cNvSpPr txBox="1">
            <a:spLocks noChangeAspect="1"/>
          </p:cNvSpPr>
          <p:nvPr>
            <p:ph type="pic" idx="1"/>
          </p:nvPr>
        </p:nvSpPr>
        <p:spPr>
          <a:xfrm rot="0">
            <a:off x="5183505" y="733425"/>
            <a:ext cx="6174740" cy="5129530"/>
          </a:xfrm>
          <a:prstGeom prst="rect"/>
        </p:spPr>
        <p:txBody>
          <a:bodyPr wrap="square" lIns="91440" tIns="45720" rIns="91440" bIns="45720" numCol="1" vert="horz" anchor="t">
            <a:normAutofit fontScale="100000" lnSpcReduction="0"/>
          </a:bodyPr>
          <a:lstStyle/>
          <a:p>
            <a:pPr marL="0" indent="0" algn="l" fontAlgn="auto" defTabSz="914400" eaLnBrk="0">
              <a:lnSpc>
                <a:spcPct val="90000"/>
              </a:lnSpc>
              <a:spcBef>
                <a:spcPts val="1000"/>
              </a:spcBef>
              <a:spcAft>
                <a:spcPts val="0"/>
              </a:spcAft>
              <a:buFontTx/>
              <a:buNone/>
            </a:pPr>
            <a:r>
              <a:rPr lang="en-US" altLang="ko-KR" sz="2000" cap="none" dirty="0" smtClean="0" b="0">
                <a:latin typeface="맑은 고딕" charset="0"/>
                <a:ea typeface="맑은 고딕" charset="0"/>
              </a:rPr>
              <a:t>그림을 추가하려면 아이콘을 클릭하세요</a:t>
            </a:r>
          </a:p>
        </p:txBody>
      </p:sp>
      <p:sp>
        <p:nvSpPr>
          <p:cNvPr id="10" name="텍스트 개체 틀 9"/>
          <p:cNvSpPr txBox="1">
            <a:spLocks/>
          </p:cNvSpPr>
          <p:nvPr>
            <p:ph type="body" idx="13"/>
          </p:nvPr>
        </p:nvSpPr>
        <p:spPr>
          <a:xfrm rot="0">
            <a:off x="1049655" y="1411605"/>
            <a:ext cx="3958590" cy="4459605"/>
          </a:xfrm>
          <a:prstGeom prst="rect"/>
        </p:spPr>
        <p:txBody>
          <a:bodyPr wrap="square" lIns="91440" tIns="45720" rIns="91440" bIns="45720" numCol="1" vert="horz" anchor="t">
            <a:normAutofit fontScale="100000" lnSpcReduction="0"/>
          </a:bodyPr>
          <a:lstStyle/>
          <a:p>
            <a:pPr marL="0" indent="0" algn="l" fontAlgn="auto" defTabSz="914400" eaLnBrk="0">
              <a:lnSpc>
                <a:spcPct val="90000"/>
              </a:lnSpc>
              <a:spcBef>
                <a:spcPts val="1000"/>
              </a:spcBef>
              <a:spcAft>
                <a:spcPts val="0"/>
              </a:spcAft>
              <a:buFontTx/>
              <a:buNone/>
            </a:pPr>
            <a:r>
              <a:rPr lang="en-US" altLang="ko-KR" sz="1600" cap="none" dirty="0" smtClean="0" b="0">
                <a:latin typeface="맑은 고딕" charset="0"/>
                <a:ea typeface="맑은 고딕" charset="0"/>
              </a:rPr>
              <a:t>텍스트를 입력하십시오</a:t>
            </a:r>
          </a:p>
        </p:txBody>
      </p:sp>
      <p:sp>
        <p:nvSpPr>
          <p:cNvPr id="11" name="텍스트 개체 틀 10"/>
          <p:cNvSpPr txBox="1">
            <a:spLocks/>
          </p:cNvSpPr>
          <p:nvPr>
            <p:ph type="title" idx="15"/>
          </p:nvPr>
        </p:nvSpPr>
        <p:spPr>
          <a:xfrm rot="0">
            <a:off x="1049655" y="745490"/>
            <a:ext cx="3983355" cy="523875"/>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0"/>
              </a:spcBef>
              <a:spcAft>
                <a:spcPts val="0"/>
              </a:spcAft>
              <a:buFontTx/>
              <a:buNone/>
            </a:pPr>
            <a:r>
              <a:rPr lang="en-US" altLang="ko-KR" sz="2000" cap="none" dirty="0" smtClean="0" b="1">
                <a:latin typeface="맑은 고딕" charset="0"/>
                <a:ea typeface="맑은 고딕" charset="0"/>
              </a:rPr>
              <a:t>제목을 입력하십시오</a:t>
            </a:r>
          </a:p>
        </p:txBody>
      </p:sp>
      <p:sp>
        <p:nvSpPr>
          <p:cNvPr id="12" name="날짜 개체 틀 11"/>
          <p:cNvSpPr txBox="1">
            <a:spLocks/>
          </p:cNvSpPr>
          <p:nvPr>
            <p:ph type="dt" idx="16"/>
          </p:nvPr>
        </p:nvSpPr>
        <p:spPr>
          <a:xfrm rot="0">
            <a:off x="1034415" y="6356350"/>
            <a:ext cx="2745740" cy="367030"/>
          </a:xfrm>
          <a:prstGeom prst="rect"/>
        </p:spPr>
        <p:txBody>
          <a:bodyPr wrap="square" lIns="91440" tIns="45720" rIns="91440" bIns="45720" numCol="1" vert="horz" anchor="ctr">
            <a:noAutofit/>
          </a:bodyPr>
          <a:lstStyle/>
          <a:p>
            <a:pPr marL="0" indent="0" algn="l" fontAlgn="auto" defTabSz="508000">
              <a:lnSpc>
                <a:spcPct val="100000"/>
              </a:lnSpc>
              <a:spcBef>
                <a:spcPts val="0"/>
              </a:spcBef>
              <a:spcAft>
                <a:spcPts val="0"/>
              </a:spcAft>
              <a:buFontTx/>
              <a:buNone/>
            </a:pPr>
            <a:fld id="{B9320F77-B9A0-41C5-862A-B4B631284C64}" type="datetime1">
              <a:rPr lang="en-GB" altLang="en-US" sz="1200" cap="none" dirty="0" smtClean="0" b="0">
                <a:solidFill>
                  <a:srgbClr val="898989"/>
                </a:solidFill>
                <a:latin typeface="맑은 고딕" charset="0"/>
                <a:ea typeface="맑은 고딕" charset="0"/>
              </a:rPr>
              <a:t>5/29/2018</a:t>
            </a:fld>
            <a:endParaRPr lang="ko-KR" altLang="en-US" sz="1200" cap="none" dirty="0" smtClean="0" b="0">
              <a:solidFill>
                <a:srgbClr val="898989"/>
              </a:solidFill>
              <a:latin typeface="맑은 고딕" charset="0"/>
              <a:ea typeface="맑은 고딕" charset="0"/>
            </a:endParaRPr>
          </a:p>
        </p:txBody>
      </p:sp>
      <p:sp>
        <p:nvSpPr>
          <p:cNvPr id="13" name="바닥글 개체 틀 12"/>
          <p:cNvSpPr txBox="1">
            <a:spLocks/>
          </p:cNvSpPr>
          <p:nvPr>
            <p:ph type="ftr" idx="17"/>
          </p:nvPr>
        </p:nvSpPr>
        <p:spPr>
          <a:xfrm rot="0">
            <a:off x="4176395" y="6356350"/>
            <a:ext cx="4117340" cy="367030"/>
          </a:xfrm>
          <a:prstGeom prst="rect"/>
        </p:spPr>
        <p:txBody>
          <a:bodyPr wrap="square" lIns="91440" tIns="45720" rIns="91440" bIns="45720" numCol="1" vert="horz" anchor="ctr">
            <a:noAutofit/>
          </a:bodyPr>
          <a:lstStyle/>
          <a:p>
            <a:pPr marL="0" indent="0" algn="ctr" fontAlgn="auto" defTabSz="508000">
              <a:lnSpc>
                <a:spcPct val="100000"/>
              </a:lnSpc>
              <a:spcBef>
                <a:spcPts val="0"/>
              </a:spcBef>
              <a:spcAft>
                <a:spcPts val="0"/>
              </a:spcAft>
              <a:buFontTx/>
              <a:buNone/>
            </a:pPr>
            <a:endParaRPr lang="ko-KR" altLang="en-US" sz="1200" cap="none" dirty="0" smtClean="0" b="0">
              <a:solidFill>
                <a:srgbClr val="898989"/>
              </a:solidFill>
              <a:latin typeface="맑은 고딕" charset="0"/>
              <a:ea typeface="맑은 고딕" charset="0"/>
            </a:endParaRPr>
          </a:p>
        </p:txBody>
      </p:sp>
      <p:sp>
        <p:nvSpPr>
          <p:cNvPr id="14" name="슬라이드 번호 개체 틀 13"/>
          <p:cNvSpPr txBox="1">
            <a:spLocks/>
          </p:cNvSpPr>
          <p:nvPr>
            <p:ph type="sldNum" idx="12"/>
          </p:nvPr>
        </p:nvSpPr>
        <p:spPr>
          <a:xfrm rot="0">
            <a:off x="8610600" y="6356350"/>
            <a:ext cx="2745740" cy="367030"/>
          </a:xfrm>
          <a:prstGeom prst="rect"/>
        </p:spPr>
        <p:txBody>
          <a:bodyPr wrap="square" lIns="91440" tIns="45720" rIns="91440" bIns="45720" numCol="1" vert="horz" anchor="ctr">
            <a:noAutofit/>
          </a:bodyPr>
          <a:lstStyle/>
          <a:p>
            <a:pPr marL="0" indent="0" algn="r" fontAlgn="auto" defTabSz="508000">
              <a:lnSpc>
                <a:spcPct val="100000"/>
              </a:lnSpc>
              <a:spcBef>
                <a:spcPts val="0"/>
              </a:spcBef>
              <a:spcAft>
                <a:spcPts val="0"/>
              </a:spcAft>
              <a:buFontTx/>
              <a:buNone/>
            </a:pPr>
            <a:fld id="{B9320F77-B9A0-41C5-862A-B4B631284C64}" type="slidenum">
              <a:rPr lang="en-US" altLang="ko-KR" sz="1200" cap="none" dirty="0" smtClean="0" b="0">
                <a:solidFill>
                  <a:srgbClr val="898989"/>
                </a:solidFill>
                <a:latin typeface="맑은 고딕" charset="0"/>
                <a:ea typeface="맑은 고딕" charset="0"/>
              </a:rPr>
              <a:t>1</a:t>
            </a:fld>
            <a:endParaRPr lang="ko-KR" altLang="en-US" sz="1200" cap="none" dirty="0" smtClean="0" b="0">
              <a:solidFill>
                <a:srgbClr val="898989"/>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0"/>
    </mc:Choice>
    <mc:Fallback>
      <p:transition spd="slow"/>
    </mc:Fallback>
  </mc:AlternateContent>
  <p:timing>
    <p:tnLst>
      <p:par>
        <p:cTn id="1" dur="indefinite" restart="never" nodeType="tmRoot"/>
      </p:par>
    </p:tnLst>
  </p:timing>
</p:sldLayout>
</file>

<file path=ppt/slideMasters/_rels/slideMaster1.xml.rels><?xml version="1.0" encoding="UTF-8"?>
<Relationships xmlns="http://schemas.openxmlformats.org/package/2006/relationships"><Relationship Id="rId1" Type="http://schemas.openxmlformats.org/officeDocument/2006/relationships/slideLayout" Target="../slideLayouts/slideLayout1.xml"></Relationship><Relationship Id="rId2" Type="http://schemas.openxmlformats.org/officeDocument/2006/relationships/slideLayout" Target="../slideLayouts/slideLayout2.xml"></Relationship><Relationship Id="rId3" Type="http://schemas.openxmlformats.org/officeDocument/2006/relationships/slideLayout" Target="../slideLayouts/slideLayout3.xml"></Relationship><Relationship Id="rId4" Type="http://schemas.openxmlformats.org/officeDocument/2006/relationships/slideLayout" Target="../slideLayouts/slideLayout4.xml"></Relationship><Relationship Id="rId5" Type="http://schemas.openxmlformats.org/officeDocument/2006/relationships/slideLayout" Target="../slideLayouts/slideLayout5.xml"></Relationship><Relationship Id="rId6" Type="http://schemas.openxmlformats.org/officeDocument/2006/relationships/slideLayout" Target="../slideLayouts/slideLayout6.xml"></Relationship><Relationship Id="rId7" Type="http://schemas.openxmlformats.org/officeDocument/2006/relationships/slideLayout" Target="../slideLayouts/slideLayout7.xml"></Relationship><Relationship Id="rId8" Type="http://schemas.openxmlformats.org/officeDocument/2006/relationships/slideLayout" Target="../slideLayouts/slideLayout8.xml"></Relationship><Relationship Id="rId9" Type="http://schemas.openxmlformats.org/officeDocument/2006/relationships/slideLayout" Target="../slideLayouts/slideLayout9.xml"></Relationship><Relationship Id="rId10" Type="http://schemas.openxmlformats.org/officeDocument/2006/relationships/slideLayout" Target="../slideLayouts/slideLayout10.xml"></Relationship><Relationship Id="rId11" Type="http://schemas.openxmlformats.org/officeDocument/2006/relationships/theme" Target="../theme/theme1.xml"></Relationship></Relationships>
</file>

<file path=ppt/slideMasters/slideMaster1.xml><?xml version="1.0" encoding="utf-8"?>
<p:sldMaster xmlns:a="http://schemas.openxmlformats.org/drawingml/2006/main" xmlns:r="http://schemas.openxmlformats.org/officeDocument/2006/relationships" xmlns:p="http://schemas.openxmlformats.org/presentationml/2006/main" xmlns:p14="http://schemas.microsoft.com/office/powerpoint/2010/main">
  <p:cSld>
    <p:bg>
      <p:bgRef idx="1001">
        <a:schemeClr val="bg1"/>
      </p:bgRef>
    </p:bg>
    <p:spTree>
      <p:nvGrpSpPr>
        <p:cNvPr id="1" name=""/>
        <p:cNvGrpSpPr/>
        <p:nvPr/>
      </p:nvGrpSpPr>
      <p:grpSpPr>
        <a:xfrm>
          <a:off x="0" y="0"/>
          <a:ext cx="0" cy="0"/>
          <a:chOff x="0" y="0"/>
          <a:chExt cx="0" cy="0"/>
        </a:xfrm>
      </p:grpSpPr>
      <p:sp>
        <p:nvSpPr>
          <p:cNvPr id="2" name="Title Placeholder 1"/>
          <p:cNvSpPr txBox="1">
            <a:spLocks/>
          </p:cNvSpPr>
          <p:nvPr>
            <p:ph type="title"/>
          </p:nvPr>
        </p:nvSpPr>
        <p:spPr>
          <a:xfrm rot="0">
            <a:off x="838200" y="365125"/>
            <a:ext cx="10516870" cy="1327150"/>
          </a:xfrm>
          <a:prstGeom prst="rect"/>
        </p:spPr>
        <p:txBody>
          <a:bodyPr wrap="square" lIns="91440" tIns="45720" rIns="91440" bIns="45720" numCol="1" vert="horz" anchor="ctr">
            <a:normAutofit fontScale="100000" lnSpcReduction="0"/>
          </a:bodyPr>
          <a:lstStyle/>
          <a:p>
            <a:pPr marL="0" indent="0" algn="l" fontAlgn="auto" defTabSz="914400" eaLnBrk="0">
              <a:lnSpc>
                <a:spcPct val="90000"/>
              </a:lnSpc>
              <a:spcBef>
                <a:spcPts val="0"/>
              </a:spcBef>
              <a:spcAft>
                <a:spcPts val="0"/>
              </a:spcAft>
              <a:buFontTx/>
              <a:buNone/>
            </a:pPr>
            <a:r>
              <a:rPr lang="en-US" altLang="ko-KR" sz="4400" cap="none" dirty="0" smtClean="0" b="0">
                <a:latin typeface="맑은 고딕" charset="0"/>
                <a:ea typeface="맑은 고딕" charset="0"/>
              </a:rPr>
              <a:t>Click to edit Master title style</a:t>
            </a:r>
          </a:p>
        </p:txBody>
      </p:sp>
      <p:sp>
        <p:nvSpPr>
          <p:cNvPr id="3" name="Text Placeholder 2"/>
          <p:cNvSpPr txBox="1">
            <a:spLocks/>
          </p:cNvSpPr>
          <p:nvPr>
            <p:ph type="body" idx="1"/>
          </p:nvPr>
        </p:nvSpPr>
        <p:spPr>
          <a:xfrm rot="0">
            <a:off x="838200" y="1825625"/>
            <a:ext cx="10516870" cy="4352925"/>
          </a:xfrm>
          <a:prstGeom prst="rect"/>
        </p:spPr>
        <p:txBody>
          <a:bodyPr wrap="square" lIns="91440" tIns="45720" rIns="91440" bIns="45720" numCol="1" vert="horz" anchor="t">
            <a:normAutofit fontScale="100000" lnSpcReduction="0"/>
          </a:bodyPr>
          <a:lstStyle/>
          <a:p>
            <a:pPr marL="228600" indent="-228600" algn="l" fontAlgn="auto" defTabSz="914400" eaLnBrk="0">
              <a:lnSpc>
                <a:spcPct val="90000"/>
              </a:lnSpc>
              <a:spcBef>
                <a:spcPts val="1000"/>
              </a:spcBef>
              <a:spcAft>
                <a:spcPts val="0"/>
              </a:spcAft>
              <a:buClr>
                <a:srgbClr val="000000"/>
              </a:buClr>
              <a:buFont typeface="Arial"/>
              <a:buChar char="•"/>
            </a:pPr>
            <a:r>
              <a:rPr lang="en-US" altLang="ko-KR" sz="2800" cap="none" dirty="0" smtClean="0" b="0">
                <a:latin typeface="맑은 고딕" charset="0"/>
                <a:ea typeface="맑은 고딕" charset="0"/>
              </a:rPr>
              <a:t>Click to edit Master title style</a:t>
            </a:r>
          </a:p>
          <a:p>
            <a:pPr marL="685800" indent="-228600" algn="l" fontAlgn="auto" defTabSz="914400" eaLnBrk="0">
              <a:lnSpc>
                <a:spcPct val="90000"/>
              </a:lnSpc>
              <a:spcBef>
                <a:spcPts val="500"/>
              </a:spcBef>
              <a:spcAft>
                <a:spcPts val="0"/>
              </a:spcAft>
              <a:buClr>
                <a:srgbClr val="000000"/>
              </a:buClr>
              <a:buFont typeface="Arial"/>
              <a:buChar char="•"/>
            </a:pPr>
            <a:r>
              <a:rPr lang="en-US" altLang="ko-KR" sz="2400" cap="none" dirty="0" smtClean="0" b="0">
                <a:latin typeface="맑은 고딕" charset="0"/>
                <a:ea typeface="맑은 고딕" charset="0"/>
              </a:rPr>
              <a:t>Second Level</a:t>
            </a:r>
          </a:p>
          <a:p>
            <a:pPr marL="1143000" indent="-228600" algn="l" fontAlgn="auto" defTabSz="914400" eaLnBrk="0">
              <a:lnSpc>
                <a:spcPct val="90000"/>
              </a:lnSpc>
              <a:spcBef>
                <a:spcPts val="500"/>
              </a:spcBef>
              <a:spcAft>
                <a:spcPts val="0"/>
              </a:spcAft>
              <a:buClr>
                <a:srgbClr val="000000"/>
              </a:buClr>
              <a:buFont typeface="Arial"/>
              <a:buChar char="•"/>
            </a:pPr>
            <a:r>
              <a:rPr lang="en-US" altLang="ko-KR" sz="2000" cap="none" dirty="0" smtClean="0" b="0">
                <a:latin typeface="맑은 고딕" charset="0"/>
                <a:ea typeface="맑은 고딕" charset="0"/>
              </a:rPr>
              <a:t>Third Level</a:t>
            </a:r>
          </a:p>
          <a:p>
            <a:pPr marL="1600200" indent="-228600" algn="l" fontAlgn="auto" defTabSz="914400" eaLnBrk="0">
              <a:lnSpc>
                <a:spcPct val="90000"/>
              </a:lnSpc>
              <a:spcBef>
                <a:spcPts val="500"/>
              </a:spcBef>
              <a:spcAft>
                <a:spcPts val="0"/>
              </a:spcAft>
              <a:buClr>
                <a:srgbClr val="000000"/>
              </a:buClr>
              <a:buFont typeface="Arial"/>
              <a:buChar char="•"/>
            </a:pPr>
            <a:r>
              <a:rPr lang="en-US" altLang="ko-KR" sz="1800" cap="none" dirty="0" smtClean="0" b="0">
                <a:latin typeface="맑은 고딕" charset="0"/>
                <a:ea typeface="맑은 고딕" charset="0"/>
              </a:rPr>
              <a:t>Fourth Level</a:t>
            </a:r>
          </a:p>
          <a:p>
            <a:pPr marL="2057400" indent="-228600" algn="l" fontAlgn="auto" defTabSz="914400" eaLnBrk="0">
              <a:lnSpc>
                <a:spcPct val="90000"/>
              </a:lnSpc>
              <a:spcBef>
                <a:spcPts val="500"/>
              </a:spcBef>
              <a:spcAft>
                <a:spcPts val="0"/>
              </a:spcAft>
              <a:buClr>
                <a:srgbClr val="000000"/>
              </a:buClr>
              <a:buFont typeface="Arial"/>
              <a:buChar char="•"/>
            </a:pPr>
            <a:r>
              <a:rPr lang="en-US" altLang="ko-KR" sz="1800" cap="none" dirty="0" smtClean="0" b="0">
                <a:latin typeface="맑은 고딕" charset="0"/>
                <a:ea typeface="맑은 고딕" charset="0"/>
              </a:rPr>
              <a:t>Fifth Level</a:t>
            </a:r>
          </a:p>
        </p:txBody>
      </p:sp>
      <p:sp>
        <p:nvSpPr>
          <p:cNvPr id="4" name="Date Placeholder 3"/>
          <p:cNvSpPr txBox="1">
            <a:spLocks/>
          </p:cNvSpPr>
          <p:nvPr>
            <p:ph type="dt" sz="half" idx="2"/>
          </p:nvPr>
        </p:nvSpPr>
        <p:spPr>
          <a:xfrm rot="0">
            <a:off x="838200" y="6356350"/>
            <a:ext cx="2744470" cy="366395"/>
          </a:xfrm>
          <a:prstGeom prst="rect"/>
        </p:spPr>
        <p:txBody>
          <a:bodyPr wrap="square" lIns="91440" tIns="45720" rIns="91440" bIns="45720" numCol="1" vert="horz" anchor="ctr">
            <a:noAutofit/>
          </a:bodyPr>
          <a:lstStyle/>
          <a:p>
            <a:pPr marL="0" indent="0" algn="l" fontAlgn="auto" defTabSz="508000">
              <a:lnSpc>
                <a:spcPct val="100000"/>
              </a:lnSpc>
              <a:spcBef>
                <a:spcPts val="0"/>
              </a:spcBef>
              <a:spcAft>
                <a:spcPts val="0"/>
              </a:spcAft>
              <a:buFontTx/>
              <a:buNone/>
            </a:pPr>
            <a:fld id="{B9320F77-B9A0-41C5-862A-B4B631284C64}" type="datetime1">
              <a:rPr lang="en-GB" altLang="en-US" sz="1200" cap="none" dirty="0" smtClean="0" b="0">
                <a:solidFill>
                  <a:srgbClr val="898989"/>
                </a:solidFill>
                <a:latin typeface="맑은 고딕" charset="0"/>
                <a:ea typeface="맑은 고딕" charset="0"/>
              </a:rPr>
              <a:t>5/29/2018</a:t>
            </a:fld>
            <a:endParaRPr lang="ko-KR" altLang="en-US" sz="1800" cap="none" dirty="0" smtClean="0" b="0">
              <a:latin typeface="맑은 고딕" charset="0"/>
              <a:ea typeface="맑은 고딕" charset="0"/>
            </a:endParaRPr>
          </a:p>
        </p:txBody>
      </p:sp>
      <p:sp>
        <p:nvSpPr>
          <p:cNvPr id="5" name="Footer Placeholder 4"/>
          <p:cNvSpPr txBox="1">
            <a:spLocks/>
          </p:cNvSpPr>
          <p:nvPr>
            <p:ph type="ftr" sz="quarter" idx="3"/>
          </p:nvPr>
        </p:nvSpPr>
        <p:spPr>
          <a:xfrm rot="0">
            <a:off x="4038600" y="6356350"/>
            <a:ext cx="4116070" cy="366395"/>
          </a:xfrm>
          <a:prstGeom prst="rect"/>
        </p:spPr>
        <p:txBody>
          <a:bodyPr wrap="square" lIns="91440" tIns="45720" rIns="91440" bIns="45720" numCol="1" vert="horz" anchor="ctr">
            <a:noAutofit/>
          </a:bodyPr>
          <a:lstStyle/>
          <a:p>
            <a:pPr marL="0" indent="0" algn="ctr" fontAlgn="auto" defTabSz="508000">
              <a:lnSpc>
                <a:spcPct val="100000"/>
              </a:lnSpc>
              <a:spcBef>
                <a:spcPts val="0"/>
              </a:spcBef>
              <a:spcAft>
                <a:spcPts val="0"/>
              </a:spcAft>
              <a:buFontTx/>
              <a:buNone/>
            </a:pPr>
            <a:endParaRPr lang="ko-KR" altLang="en-US" sz="1200" cap="none" dirty="0" smtClean="0" b="0">
              <a:solidFill>
                <a:srgbClr val="898989"/>
              </a:solidFill>
              <a:latin typeface="맑은 고딕" charset="0"/>
              <a:ea typeface="맑은 고딕" charset="0"/>
            </a:endParaRPr>
          </a:p>
        </p:txBody>
      </p:sp>
      <p:sp>
        <p:nvSpPr>
          <p:cNvPr id="6" name="Slide Number Placeholder 5"/>
          <p:cNvSpPr txBox="1">
            <a:spLocks/>
          </p:cNvSpPr>
          <p:nvPr>
            <p:ph type="sldNum" sz="quarter" idx="12"/>
          </p:nvPr>
        </p:nvSpPr>
        <p:spPr>
          <a:xfrm rot="0">
            <a:off x="8610600" y="6356350"/>
            <a:ext cx="2744470" cy="366395"/>
          </a:xfrm>
          <a:prstGeom prst="rect"/>
        </p:spPr>
        <p:txBody>
          <a:bodyPr wrap="square" lIns="91440" tIns="45720" rIns="91440" bIns="45720" numCol="1" vert="horz" anchor="ctr">
            <a:noAutofit/>
          </a:bodyPr>
          <a:lstStyle/>
          <a:p>
            <a:pPr marL="0" indent="0" algn="r" fontAlgn="auto" defTabSz="508000">
              <a:lnSpc>
                <a:spcPct val="100000"/>
              </a:lnSpc>
              <a:spcBef>
                <a:spcPts val="0"/>
              </a:spcBef>
              <a:spcAft>
                <a:spcPts val="0"/>
              </a:spcAft>
              <a:buFontTx/>
              <a:buNone/>
            </a:pPr>
            <a:fld id="{B9320F77-B9A0-41C5-862A-B4B631284C64}" type="slidenum">
              <a:rPr lang="en-US" altLang="ko-KR" sz="1200" cap="none" dirty="0" smtClean="0" b="0">
                <a:solidFill>
                  <a:srgbClr val="898989"/>
                </a:solidFill>
                <a:latin typeface="맑은 고딕" charset="0"/>
                <a:ea typeface="맑은 고딕" charset="0"/>
              </a:rPr>
              <a:t>1</a:t>
            </a:fld>
            <a:endParaRPr lang="ko-KR" altLang="en-US" sz="1800" cap="none" dirty="0" smtClean="0" b="0">
              <a:latin typeface="맑은 고딕" charset="0"/>
              <a:ea typeface="맑은 고딕" charset="0"/>
            </a:endParaRPr>
          </a:p>
        </p:txBody>
      </p:sp>
    </p:spTree>
  </p:cSld>
  <p:clrMap bg1="lt1" tx1="dk1" bg2="lt2" tx2="dk2" accent1="accent1" accent2="accent2" accent3="accent3" accent4="accent4" accent5="accent5" accent6="accent6" hlink="hlink" folHlink="folHlink"/>
  <p:sldLayoutIdLst>
    <p:sldLayoutId id="2147483870" r:id="rId1"/>
    <p:sldLayoutId id="2147483871" r:id="rId2"/>
    <p:sldLayoutId id="2147483872" r:id="rId3"/>
    <p:sldLayoutId id="2147483873" r:id="rId4"/>
    <p:sldLayoutId id="2147483874" r:id="rId5"/>
    <p:sldLayoutId id="2147483875" r:id="rId6"/>
    <p:sldLayoutId id="2147483876" r:id="rId7"/>
    <p:sldLayoutId id="2147483877" r:id="rId8"/>
    <p:sldLayoutId id="2147483878" r:id="rId9"/>
    <p:sldLayoutId id="2147483879" r:id="rId10"/>
  </p:sldLayoutIdLst>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txStyles>
    <p:titleStyle>
      <a:lvl1pPr algn="ctr" marL="0" indent="0" defTabSz="914400" latinLnBrk="1">
        <a:buNone/>
        <a:defRPr lang="ko-KR" smtClean="0" sz="4400" baseline="0">
          <a:solidFill>
            <a:srgbClr val="000000"/>
          </a:solidFill>
          <a:latin typeface="±¼¸²"/>
          <a:ea typeface="±¼¸²"/>
        </a:defRPr>
      </a:lvl1pPr>
    </p:titleStyle>
    <p:bodyStyle>
      <a:lvl1pPr algn="l" marL="342900" indent="-342900" defTabSz="914400" latinLnBrk="1">
        <a:spcBef>
          <a:spcPct val="20000"/>
        </a:spcBef>
        <a:buFont typeface="±¼¸²"/>
        <a:buChar char="•"/>
        <a:defRPr lang="ko-KR" smtClean="0" sz="2800" baseline="0">
          <a:solidFill>
            <a:srgbClr val="000000"/>
          </a:solidFill>
          <a:latin typeface="±¼¸²"/>
          <a:ea typeface="±¼¸²"/>
        </a:defRPr>
      </a:lvl1pPr>
      <a:lvl2pPr lvl="1" marL="742950" indent="-285750" defTabSz="914400" latinLnBrk="1">
        <a:buChar char="-"/>
        <a:defRPr lang="ko-KR" smtClean="0" sz="2400"/>
      </a:lvl2pPr>
      <a:lvl3pPr lvl="2" marL="1143000" indent="-228600" defTabSz="914400" latinLnBrk="1">
        <a:buChar char="●"/>
        <a:defRPr lang="ko-KR" smtClean="0" sz="2000"/>
      </a:lvl3pPr>
      <a:lvl4pPr lvl="3" marL="1600200" indent="-228600" defTabSz="914400" latinLnBrk="1">
        <a:buChar char="-"/>
        <a:defRPr lang="ko-KR" smtClean="0" sz="1800"/>
      </a:lvl4pPr>
      <a:lvl5pPr lvl="4" marL="2057400" indent="-228600" defTabSz="914400" latinLnBrk="1">
        <a:buChar char="»"/>
        <a:defRPr lang="ko-KR" smtClean="0" sz="1800"/>
      </a:lvl5pPr>
    </p:bodyStyle>
    <p:otherStyle>
      <a:lvl1pPr algn="l" marL="0" indent="0" defTabSz="914400" latinLnBrk="1">
        <a:buNone/>
        <a:defRPr lang="ko-KR" smtClean="0" sz="1800" baseline="0">
          <a:solidFill>
            <a:srgbClr val="000000"/>
          </a:solidFill>
          <a:latin typeface="±¼¸²"/>
          <a:ea typeface="±¼¸²"/>
        </a:defRPr>
      </a:lvl1pPr>
      <a:lvl2pPr lvl="1" marL="457200" indent="0" defTabSz="914400" latinLnBrk="1">
        <a:defRPr lang="ko-KR" smtClean="0"/>
      </a:lvl2pPr>
      <a:lvl3pPr lvl="2" marL="914400" indent="0" defTabSz="914400" latinLnBrk="1">
        <a:defRPr lang="ko-KR" smtClean="0"/>
      </a:lvl3pPr>
      <a:lvl4pPr lvl="3" marL="1371600" indent="0" defTabSz="914400" latinLnBrk="1">
        <a:defRPr lang="ko-KR" smtClean="0"/>
      </a:lvl4pPr>
      <a:lvl5pPr lvl="4" marL="1828800" indent="0" defTabSz="914400" latinLnBrk="1">
        <a:defRPr lang="ko-KR" smtClean="0"/>
      </a:lvl5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Relationships>
</file>

<file path=ppt/slides/_rels/slide2.xml.rels><?xml version="1.0" encoding="UTF-8"?>
<Relationships xmlns="http://schemas.openxmlformats.org/package/2006/relationships"><Relationship Id="rId2" Type="http://schemas.openxmlformats.org/officeDocument/2006/relationships/image" Target="../media/fImage58263010041.png"></Relationship><Relationship Id="rId3" Type="http://schemas.openxmlformats.org/officeDocument/2006/relationships/slideLayout" Target="../slideLayouts/slideLayout2.xml"></Relationship></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Relationships>
</file>

<file path=ppt/slides/_rels/slide4.xml.rels><?xml version="1.0" encoding="UTF-8"?>
<Relationships xmlns="http://schemas.openxmlformats.org/package/2006/relationships"><Relationship Id="rId2" Type="http://schemas.openxmlformats.org/officeDocument/2006/relationships/image" Target="../media/fImage21208631026334.png"></Relationship><Relationship Id="rId3" Type="http://schemas.openxmlformats.org/officeDocument/2006/relationships/image" Target="../media/fImage18752262246500.png"></Relationship><Relationship Id="rId4" Type="http://schemas.openxmlformats.org/officeDocument/2006/relationships/slideLayout" Target="../slideLayouts/slideLayout2.xml"></Relationship></Relationships>
</file>

<file path=ppt/slides/_rels/slide5.xml.rels><?xml version="1.0" encoding="UTF-8"?>
<Relationships xmlns="http://schemas.openxmlformats.org/package/2006/relationships"><Relationship Id="rId2" Type="http://schemas.openxmlformats.org/officeDocument/2006/relationships/image" Target="../media/fImage9835521019169.png"></Relationship><Relationship Id="rId3" Type="http://schemas.openxmlformats.org/officeDocument/2006/relationships/slideLayout" Target="../slideLayouts/slideLayout2.xml"></Relationship></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Relationships>
</file>

<file path=ppt/slides/_rels/slide7.xml.rels><?xml version="1.0" encoding="UTF-8"?>
<Relationships xmlns="http://schemas.openxmlformats.org/package/2006/relationships"><Relationship Id="rId2" Type="http://schemas.openxmlformats.org/officeDocument/2006/relationships/image" Target="../media/fImage236992585724.jpeg"></Relationship><Relationship Id="rId3" Type="http://schemas.openxmlformats.org/officeDocument/2006/relationships/slideLayout" Target="../slideLayouts/slideLayout2.xml"></Relationship></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Relationships>
</file>

<file path=ppt/slides/_rels/slide9.xml.rels><?xml version="1.0" encoding="UTF-8"?>
<Relationships xmlns="http://schemas.openxmlformats.org/package/2006/relationships"><Relationship Id="rId2" Type="http://schemas.openxmlformats.org/officeDocument/2006/relationships/image" Target="../media/fImage828172691478.png"></Relationship><Relationship Id="rId3" Type="http://schemas.openxmlformats.org/officeDocument/2006/relationships/slideLayout" Target="../slideLayouts/slideLayout2.xml"></Relationship></Relationships>
</file>

<file path=ppt/slides/slide1.xml><?xml version="1.0" encoding="utf-8"?>
<p:sld xmlns:a="http://schemas.openxmlformats.org/drawingml/2006/main" xmlns:r="http://schemas.openxmlformats.org/officeDocument/2006/relationships" xmlns:p="http://schemas.openxmlformats.org/presentationml/2006/main" xmlns:p14="http://schemas.microsoft.com/office/powerpoint/2010/main">
  <p:cSld>
    <p:bg>
      <p:bgPr>
        <a:solidFill>
          <a:schemeClr val="tx1">
            <a:lumMod val="85000"/>
            <a:lumOff val="15000"/>
          </a:schemeClr>
        </a:solidFill>
      </p:bgPr>
    </p:bg>
    <p:spTree>
      <p:nvGrpSpPr>
        <p:cNvPr id="1" name=""/>
        <p:cNvGrpSpPr/>
        <p:nvPr/>
      </p:nvGrpSpPr>
      <p:grpSpPr>
        <a:xfrm>
          <a:off x="0" y="0"/>
          <a:ext cx="0" cy="0"/>
          <a:chOff x="0" y="0"/>
          <a:chExt cx="0" cy="0"/>
        </a:xfrm>
      </p:grpSpPr>
      <p:sp>
        <p:nvSpPr>
          <p:cNvPr id="3" name="부제목 2"/>
          <p:cNvSpPr txBox="1">
            <a:spLocks/>
          </p:cNvSpPr>
          <p:nvPr>
            <p:ph type="subTitle" idx="1"/>
          </p:nvPr>
        </p:nvSpPr>
        <p:spPr>
          <a:xfrm rot="0">
            <a:off x="2084070" y="3770630"/>
            <a:ext cx="8896350" cy="1948815"/>
          </a:xfrm>
          <a:prstGeom prst="rect"/>
        </p:spPr>
        <p:txBody>
          <a:bodyPr wrap="square" lIns="91440" tIns="45720" rIns="91440" bIns="45720" numCol="1" vert="horz" anchor="ctr">
            <a:normAutofit fontScale="100000" lnSpcReduction="20000"/>
          </a:bodyPr>
          <a:lstStyle/>
          <a:p>
            <a:pPr marL="0" indent="0" algn="r"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지도교수 : 주용수 교수님</a:t>
            </a:r>
            <a:endParaRPr lang="ko-KR" altLang="en-US" sz="2000" cap="none" dirty="0" smtClean="0" b="0">
              <a:solidFill>
                <a:schemeClr val="bg1"/>
              </a:solidFill>
              <a:latin typeface="맑은 고딕" charset="0"/>
              <a:ea typeface="맑은 고딕" charset="0"/>
            </a:endParaRPr>
          </a:p>
          <a:p>
            <a:pPr marL="0" indent="0" algn="r"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20123368 박희상</a:t>
            </a:r>
            <a:endParaRPr lang="ko-KR" altLang="en-US" sz="2000" cap="none" dirty="0" smtClean="0" b="0">
              <a:solidFill>
                <a:schemeClr val="bg1"/>
              </a:solidFill>
              <a:latin typeface="맑은 고딕" charset="0"/>
              <a:ea typeface="맑은 고딕" charset="0"/>
            </a:endParaRPr>
          </a:p>
          <a:p>
            <a:pPr marL="0" indent="0" algn="r"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20123383 안재현</a:t>
            </a:r>
            <a:endParaRPr lang="ko-KR" altLang="en-US" sz="2000" cap="none" dirty="0" smtClean="0" b="0">
              <a:solidFill>
                <a:schemeClr val="bg1"/>
              </a:solidFill>
              <a:latin typeface="맑은 고딕" charset="0"/>
              <a:ea typeface="맑은 고딕" charset="0"/>
            </a:endParaRPr>
          </a:p>
          <a:p>
            <a:pPr marL="0" indent="0" algn="r"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20123384 안준열</a:t>
            </a:r>
            <a:endParaRPr lang="ko-KR" altLang="en-US" sz="2000" cap="none" dirty="0" smtClean="0" b="0">
              <a:solidFill>
                <a:schemeClr val="bg1"/>
              </a:solidFill>
              <a:latin typeface="맑은 고딕" charset="0"/>
              <a:ea typeface="맑은 고딕" charset="0"/>
            </a:endParaRPr>
          </a:p>
          <a:p>
            <a:pPr marL="0" indent="0" algn="r"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20123398 이산하</a:t>
            </a:r>
            <a:endParaRPr lang="ko-KR" altLang="en-US" sz="2000" cap="none" dirty="0" smtClean="0" b="0">
              <a:solidFill>
                <a:schemeClr val="bg1"/>
              </a:solidFill>
              <a:latin typeface="맑은 고딕" charset="0"/>
              <a:ea typeface="맑은 고딕" charset="0"/>
            </a:endParaRPr>
          </a:p>
        </p:txBody>
      </p:sp>
      <p:sp>
        <p:nvSpPr>
          <p:cNvPr id="4" name="텍스트 상자 3"/>
          <p:cNvSpPr txBox="1">
            <a:spLocks/>
          </p:cNvSpPr>
          <p:nvPr/>
        </p:nvSpPr>
        <p:spPr>
          <a:xfrm rot="18900000">
            <a:off x="577215" y="1715770"/>
            <a:ext cx="2493010" cy="462280"/>
          </a:xfrm>
          <a:prstGeom prst="rect"/>
          <a:noFill/>
        </p:spPr>
        <p:txBody>
          <a:bodyPr wrap="square" lIns="0" tIns="0" rIns="0" bIns="0" vert="horz" anchor="t">
            <a:noAutofit/>
          </a:bodyPr>
          <a:lstStyle/>
          <a:p>
            <a:pPr marL="0" indent="0" algn="ctr" fontAlgn="auto" defTabSz="508000">
              <a:lnSpc>
                <a:spcPct val="100000"/>
              </a:lnSpc>
              <a:spcBef>
                <a:spcPts val="0"/>
              </a:spcBef>
              <a:spcAft>
                <a:spcPts val="0"/>
              </a:spcAft>
              <a:buFontTx/>
              <a:buNone/>
            </a:pPr>
            <a:r>
              <a:rPr lang="en-US" altLang="ko-KR" sz="3000" cap="none" dirty="0" smtClean="0" b="1">
                <a:solidFill>
                  <a:srgbClr val="000000"/>
                </a:solidFill>
                <a:latin typeface="맑은 고딕" charset="0"/>
                <a:ea typeface="맑은 고딕" charset="0"/>
              </a:rPr>
              <a:t>15지는팀</a:t>
            </a:r>
            <a:endParaRPr lang="ko-KR" altLang="en-US" sz="3000" cap="none" dirty="0" smtClean="0" b="1">
              <a:latin typeface="맑은 고딕" charset="0"/>
              <a:ea typeface="맑은 고딕" charset="0"/>
            </a:endParaRPr>
          </a:p>
        </p:txBody>
      </p:sp>
      <p:sp>
        <p:nvSpPr>
          <p:cNvPr id="6" name="텍스트 상자 5"/>
          <p:cNvSpPr txBox="1">
            <a:spLocks/>
          </p:cNvSpPr>
          <p:nvPr/>
        </p:nvSpPr>
        <p:spPr>
          <a:xfrm rot="0">
            <a:off x="2977515" y="1786255"/>
            <a:ext cx="6230620" cy="831215"/>
          </a:xfrm>
          <a:prstGeom prst="rect"/>
          <a:noFill/>
        </p:spPr>
        <p:txBody>
          <a:bodyPr wrap="square" lIns="0" tIns="0" rIns="0" bIns="0" vert="horz" anchor="t">
            <a:noAutofit/>
          </a:bodyPr>
          <a:lstStyle/>
          <a:p>
            <a:pPr marL="0" indent="0" algn="l" fontAlgn="auto" defTabSz="914400" eaLnBrk="0">
              <a:lnSpc>
                <a:spcPct val="90000"/>
              </a:lnSpc>
              <a:spcBef>
                <a:spcPts val="0"/>
              </a:spcBef>
              <a:spcAft>
                <a:spcPts val="0"/>
              </a:spcAft>
              <a:buFontTx/>
              <a:buNone/>
            </a:pPr>
            <a:r>
              <a:rPr lang="en-US" altLang="ko-KR" sz="6000" cap="none" dirty="0" smtClean="0" b="1">
                <a:solidFill>
                  <a:srgbClr val="FFC000"/>
                </a:solidFill>
                <a:latin typeface="맑은 고딕" charset="0"/>
                <a:ea typeface="맑은 고딕" charset="0"/>
              </a:rPr>
              <a:t>L</a:t>
            </a:r>
            <a:r>
              <a:rPr lang="en-US" altLang="ko-KR" sz="6000" cap="none" dirty="0" smtClean="0" b="1">
                <a:solidFill>
                  <a:srgbClr val="FFFFFF"/>
                </a:solidFill>
                <a:latin typeface="맑은 고딕" charset="0"/>
                <a:ea typeface="맑은 고딕" charset="0"/>
              </a:rPr>
              <a:t>iving </a:t>
            </a:r>
            <a:r>
              <a:rPr lang="en-US" altLang="ko-KR" sz="6000" cap="none" dirty="0" smtClean="0" b="1">
                <a:solidFill>
                  <a:srgbClr val="FFC000"/>
                </a:solidFill>
                <a:latin typeface="맑은 고딕" charset="0"/>
                <a:ea typeface="맑은 고딕" charset="0"/>
              </a:rPr>
              <a:t>E</a:t>
            </a:r>
            <a:r>
              <a:rPr lang="en-US" altLang="ko-KR" sz="6000" cap="none" dirty="0" smtClean="0" b="1">
                <a:solidFill>
                  <a:srgbClr val="FFFFFF"/>
                </a:solidFill>
                <a:latin typeface="맑은 고딕" charset="0"/>
                <a:ea typeface="맑은 고딕" charset="0"/>
              </a:rPr>
              <a:t>xhibition</a:t>
            </a:r>
            <a:r>
              <a:rPr lang="en-US" altLang="ko-KR" sz="6000" cap="none" dirty="0" smtClean="0" b="1">
                <a:solidFill>
                  <a:schemeClr val="accent4"/>
                </a:solidFill>
                <a:latin typeface="맑은 고딕" charset="0"/>
                <a:ea typeface="맑은 고딕" charset="0"/>
              </a:rPr>
              <a:t>!</a:t>
            </a:r>
            <a:endParaRPr lang="ko-KR" altLang="en-US" sz="6000" cap="none" dirty="0" smtClean="0" b="0">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xmlns:p14="http://schemas.microsoft.com/office/powerpoint/2010/main">
  <p:cSld>
    <p:bg>
      <p:bgPr>
        <a:solidFill>
          <a:schemeClr val="tx1">
            <a:lumMod val="85000"/>
            <a:lumOff val="15000"/>
          </a:schemeClr>
        </a:solidFill>
      </p:bgPr>
    </p:bg>
    <p:spTree>
      <p:nvGrpSpPr>
        <p:cNvPr id="1" name=""/>
        <p:cNvGrpSpPr/>
        <p:nvPr/>
      </p:nvGrpSpPr>
      <p:grpSpPr>
        <a:xfrm>
          <a:off x="0" y="0"/>
          <a:ext cx="0" cy="0"/>
          <a:chOff x="0" y="0"/>
          <a:chExt cx="0" cy="0"/>
        </a:xfrm>
      </p:grpSpPr>
      <p:sp>
        <p:nvSpPr>
          <p:cNvPr id="2" name="텍스트 개체 틀 1"/>
          <p:cNvSpPr txBox="1">
            <a:spLocks/>
          </p:cNvSpPr>
          <p:nvPr>
            <p:ph type="title"/>
          </p:nvPr>
        </p:nvSpPr>
        <p:spPr>
          <a:xfrm>
            <a:off x="1953895" y="1312545"/>
            <a:ext cx="7398385" cy="472440"/>
          </a:xfrm>
          <a:prstGeom prst="rect"/>
        </p:spPr>
        <p:txBody>
          <a:bodyPr wrap="square" lIns="91440" tIns="45720" rIns="91440" bIns="45720" numCol="1" vert="horz" anchor="ctr">
            <a:noAutofit/>
          </a:bodyPr>
          <a:lstStyle/>
          <a:p>
            <a:pPr marL="0" indent="0" algn="l" fontAlgn="auto" defTabSz="914400" eaLnBrk="0">
              <a:lnSpc>
                <a:spcPct val="90000"/>
              </a:lnSpc>
              <a:spcBef>
                <a:spcPts val="0"/>
              </a:spcBef>
              <a:spcAft>
                <a:spcPts val="0"/>
              </a:spcAft>
              <a:buFontTx/>
              <a:buNone/>
            </a:pPr>
            <a:r>
              <a:rPr lang="en-US" altLang="ko-KR" sz="3000" cap="none" dirty="0" smtClean="0" b="1">
                <a:solidFill>
                  <a:schemeClr val="bg1"/>
                </a:solidFill>
                <a:latin typeface="맑은 고딕" charset="0"/>
                <a:ea typeface="맑은 고딕" charset="0"/>
              </a:rPr>
              <a:t>- 차별점 및 기대효과</a:t>
            </a:r>
            <a:endParaRPr lang="ko-KR" altLang="en-US" sz="3000" cap="none" dirty="0" smtClean="0" b="1">
              <a:solidFill>
                <a:schemeClr val="bg1"/>
              </a:solidFill>
              <a:latin typeface="맑은 고딕" charset="0"/>
              <a:ea typeface="맑은 고딕" charset="0"/>
            </a:endParaRPr>
          </a:p>
        </p:txBody>
      </p:sp>
      <p:sp>
        <p:nvSpPr>
          <p:cNvPr id="3" name="내용 개체 틀 2"/>
          <p:cNvSpPr txBox="1">
            <a:spLocks/>
          </p:cNvSpPr>
          <p:nvPr>
            <p:ph type="obj" idx="1"/>
          </p:nvPr>
        </p:nvSpPr>
        <p:spPr>
          <a:xfrm rot="0">
            <a:off x="1660525" y="2321560"/>
            <a:ext cx="7990204" cy="3820795"/>
          </a:xfrm>
          <a:prstGeom prst="rect"/>
        </p:spPr>
        <p:txBody>
          <a:bodyPr wrap="square" lIns="91440" tIns="45720" rIns="91440" bIns="45720" numCol="1" vert="horz" anchor="t">
            <a:noAutofit/>
          </a:bodyPr>
          <a:lstStyle/>
          <a:p>
            <a:pPr marL="228600" indent="-228600" algn="l" fontAlgn="auto" defTabSz="914400" eaLnBrk="0">
              <a:lnSpc>
                <a:spcPct val="90000"/>
              </a:lnSpc>
              <a:spcBef>
                <a:spcPts val="1000"/>
              </a:spcBef>
              <a:spcAft>
                <a:spcPts val="0"/>
              </a:spcAft>
              <a:buFont typeface="Arial"/>
              <a:buChar char="•"/>
            </a:pPr>
            <a:r>
              <a:rPr lang="en-US" altLang="ko-KR" sz="2000" cap="none" dirty="0" smtClean="0" b="1">
                <a:solidFill>
                  <a:schemeClr val="bg1"/>
                </a:solidFill>
                <a:latin typeface="맑은 고딕" charset="0"/>
                <a:ea typeface="맑은 고딕" charset="0"/>
              </a:rPr>
              <a:t>차별점</a:t>
            </a:r>
            <a:endParaRPr lang="ko-KR" altLang="en-US" sz="2000" cap="none" dirty="0" smtClean="0" b="1">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여러가지 sensor를 이용하지 않고도, 원하는 대상을 실행시킬수 있는 raycasting 기술을 통한 hands-free로 어느 누구든 쉽고 흥미롭게 대상을 관람할수 있습니다.</a:t>
            </a:r>
            <a:endParaRPr lang="ko-KR" altLang="en-US" sz="20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buFont typeface="Arial"/>
              <a:buChar char="•"/>
            </a:pPr>
            <a:r>
              <a:rPr lang="en-US" altLang="ko-KR" sz="2000" cap="none" dirty="0" smtClean="0" b="1">
                <a:solidFill>
                  <a:schemeClr val="bg1"/>
                </a:solidFill>
                <a:latin typeface="맑은 고딕" charset="0"/>
                <a:ea typeface="맑은 고딕" charset="0"/>
              </a:rPr>
              <a:t>기대효과</a:t>
            </a:r>
            <a:r>
              <a:rPr lang="en-US" altLang="ko-KR" sz="2000" cap="none" dirty="0" smtClean="0" b="0">
                <a:solidFill>
                  <a:schemeClr val="bg1"/>
                </a:solidFill>
                <a:latin typeface="맑은 고딕" charset="0"/>
                <a:ea typeface="맑은 고딕" charset="0"/>
              </a:rPr>
              <a:t/>
            </a:r>
            <a:br>
              <a:rPr lang="en-US" altLang="ko-KR" sz="2000" cap="none" dirty="0" smtClean="0" b="0">
                <a:solidFill>
                  <a:schemeClr val="bg1"/>
                </a:solidFill>
                <a:latin typeface="맑은 고딕" charset="0"/>
                <a:ea typeface="맑은 고딕" charset="0"/>
              </a:rPr>
            </a:br>
            <a:r>
              <a:rPr lang="en-US" altLang="ko-KR" sz="2000" cap="none" dirty="0" smtClean="0" b="0">
                <a:solidFill>
                  <a:schemeClr val="bg1"/>
                </a:solidFill>
                <a:latin typeface="맑은 고딕" charset="0"/>
                <a:ea typeface="맑은 고딕" charset="0"/>
              </a:rPr>
              <a:t>전시관 및 박물관 측에서는 기존의 사진과 동영상의 틀에서 탈피한 생동감 있는  preview를 이용자에게 제공하여 효과적인 홍보효과를 누릴수 있다는 장점과, 이용자 측에서는 시공간 제약에서 벗어나, 원하는 전시물을 손쉽게 체험할수 있는 편의성을 지원한다는 장점이 있습니다. 나아가, 간접체험을 통한 교육으로도 쉽게 접근할수 있습니다.</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 </a:t>
            </a:r>
            <a:endParaRPr lang="ko-KR" altLang="en-US" sz="20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buFont typeface="Arial"/>
              <a:buChar char="•"/>
            </a:pPr>
            <a:endParaRPr lang="ko-KR" altLang="en-US" sz="2000" cap="none" dirty="0" smtClean="0" b="0">
              <a:solidFill>
                <a:schemeClr val="bg1"/>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xmlns:p14="http://schemas.microsoft.com/office/powerpoint/2010/main">
  <p:cSld>
    <p:bg>
      <p:bgPr>
        <a:solidFill>
          <a:schemeClr val="tx1">
            <a:lumMod val="85000"/>
            <a:lumOff val="15000"/>
          </a:schemeClr>
        </a:solidFill>
      </p:bgPr>
    </p:bg>
    <p:spTree>
      <p:nvGrpSpPr>
        <p:cNvPr id="1" name=""/>
        <p:cNvGrpSpPr/>
        <p:nvPr/>
      </p:nvGrpSpPr>
      <p:grpSpPr>
        <a:xfrm>
          <a:off x="0" y="0"/>
          <a:ext cx="0" cy="0"/>
          <a:chOff x="0" y="0"/>
          <a:chExt cx="0" cy="0"/>
        </a:xfrm>
      </p:grpSpPr>
      <p:sp>
        <p:nvSpPr>
          <p:cNvPr id="2" name="텍스트 개체 틀 1"/>
          <p:cNvSpPr txBox="1">
            <a:spLocks/>
          </p:cNvSpPr>
          <p:nvPr>
            <p:ph type="title"/>
          </p:nvPr>
        </p:nvSpPr>
        <p:spPr>
          <a:xfrm>
            <a:off x="1841500" y="1016000"/>
            <a:ext cx="7886064" cy="708660"/>
          </a:xfrm>
          <a:prstGeom prst="rect"/>
        </p:spPr>
        <p:txBody>
          <a:bodyPr wrap="square" lIns="91440" tIns="45720" rIns="91440" bIns="45720" numCol="1" vert="horz" anchor="ctr">
            <a:noAutofit/>
          </a:bodyPr>
          <a:lstStyle/>
          <a:p>
            <a:pPr marL="0" indent="0" algn="l" fontAlgn="auto" defTabSz="914400" eaLnBrk="0">
              <a:lnSpc>
                <a:spcPct val="90000"/>
              </a:lnSpc>
              <a:spcBef>
                <a:spcPts val="0"/>
              </a:spcBef>
              <a:spcAft>
                <a:spcPts val="0"/>
              </a:spcAft>
              <a:buFontTx/>
              <a:buNone/>
            </a:pPr>
            <a:r>
              <a:rPr lang="en-US" altLang="ko-KR" sz="3000" cap="none" dirty="0" smtClean="0" b="1">
                <a:solidFill>
                  <a:schemeClr val="bg1"/>
                </a:solidFill>
                <a:latin typeface="맑은 고딕" charset="0"/>
                <a:ea typeface="맑은 고딕" charset="0"/>
              </a:rPr>
              <a:t>- </a:t>
            </a:r>
            <a:r>
              <a:rPr lang="en-US" altLang="ko-KR" sz="3000" cap="none" dirty="0" smtClean="0" b="1">
                <a:solidFill>
                  <a:schemeClr val="accent4"/>
                </a:solidFill>
                <a:latin typeface="맑은 고딕" charset="0"/>
                <a:ea typeface="맑은 고딕" charset="0"/>
              </a:rPr>
              <a:t>L</a:t>
            </a:r>
            <a:r>
              <a:rPr lang="en-US" altLang="ko-KR" sz="3000" cap="none" dirty="0" smtClean="0" b="1">
                <a:solidFill>
                  <a:schemeClr val="bg1"/>
                </a:solidFill>
                <a:latin typeface="맑은 고딕" charset="0"/>
                <a:ea typeface="맑은 고딕" charset="0"/>
              </a:rPr>
              <a:t>IVING </a:t>
            </a:r>
            <a:r>
              <a:rPr lang="en-US" altLang="ko-KR" sz="3000" cap="none" dirty="0" smtClean="0" b="1">
                <a:solidFill>
                  <a:schemeClr val="accent4"/>
                </a:solidFill>
                <a:latin typeface="맑은 고딕" charset="0"/>
                <a:ea typeface="맑은 고딕" charset="0"/>
              </a:rPr>
              <a:t>E</a:t>
            </a:r>
            <a:r>
              <a:rPr lang="en-US" altLang="ko-KR" sz="3000" cap="none" dirty="0" smtClean="0" b="1">
                <a:solidFill>
                  <a:schemeClr val="bg1"/>
                </a:solidFill>
                <a:latin typeface="맑은 고딕" charset="0"/>
                <a:ea typeface="맑은 고딕" charset="0"/>
              </a:rPr>
              <a:t>XHIBITION</a:t>
            </a:r>
            <a:r>
              <a:rPr lang="en-US" altLang="ko-KR" sz="3000" cap="none" dirty="0" smtClean="0" b="1">
                <a:solidFill>
                  <a:schemeClr val="accent4"/>
                </a:solidFill>
                <a:latin typeface="맑은 고딕" charset="0"/>
                <a:ea typeface="맑은 고딕" charset="0"/>
              </a:rPr>
              <a:t>!</a:t>
            </a:r>
            <a:endParaRPr lang="ko-KR" altLang="en-US" sz="3000" cap="none" dirty="0" smtClean="0" b="1">
              <a:solidFill>
                <a:schemeClr val="accent4"/>
              </a:solidFill>
              <a:latin typeface="맑은 고딕" charset="0"/>
              <a:ea typeface="맑은 고딕" charset="0"/>
            </a:endParaRPr>
          </a:p>
        </p:txBody>
      </p:sp>
      <p:sp>
        <p:nvSpPr>
          <p:cNvPr id="3" name="내용 개체 틀 2"/>
          <p:cNvSpPr txBox="1">
            <a:spLocks/>
          </p:cNvSpPr>
          <p:nvPr>
            <p:ph type="obj" idx="1"/>
          </p:nvPr>
        </p:nvSpPr>
        <p:spPr>
          <a:xfrm rot="0">
            <a:off x="888365" y="2337435"/>
            <a:ext cx="10974070" cy="4527550"/>
          </a:xfrm>
          <a:prstGeom prst="rect"/>
        </p:spPr>
        <p:txBody>
          <a:bodyPr wrap="square" lIns="91440" tIns="45720" rIns="91440" bIns="45720" numCol="1" vert="horz" anchor="t">
            <a:normAutofit fontScale="100000" lnSpcReduction="0"/>
          </a:bodyPr>
          <a:lstStyle/>
          <a:p>
            <a:pPr marL="228600" indent="-228600" algn="l" fontAlgn="auto" defTabSz="914400" eaLnBrk="0">
              <a:lnSpc>
                <a:spcPct val="90000"/>
              </a:lnSpc>
              <a:spcBef>
                <a:spcPts val="1000"/>
              </a:spcBef>
              <a:spcAft>
                <a:spcPts val="0"/>
              </a:spcAft>
              <a:buClr>
                <a:srgbClr val="FFC000"/>
              </a:buClr>
              <a:buFont typeface="Arial"/>
              <a:buChar char="•"/>
            </a:pPr>
            <a:r>
              <a:rPr lang="en-US" altLang="ko-KR" sz="2000" cap="none" dirty="0" smtClean="0" b="1">
                <a:solidFill>
                  <a:schemeClr val="accent4"/>
                </a:solidFill>
                <a:latin typeface="맑은 고딕" charset="0"/>
                <a:ea typeface="맑은 고딕" charset="0"/>
              </a:rPr>
              <a:t>L</a:t>
            </a:r>
            <a:r>
              <a:rPr lang="en-US" altLang="ko-KR" sz="2000" cap="none" dirty="0" smtClean="0" b="1">
                <a:solidFill>
                  <a:schemeClr val="bg1"/>
                </a:solidFill>
                <a:latin typeface="맑은 고딕" charset="0"/>
                <a:ea typeface="맑은 고딕" charset="0"/>
              </a:rPr>
              <a:t>IVING </a:t>
            </a:r>
            <a:r>
              <a:rPr lang="en-US" altLang="ko-KR" sz="2000" cap="none" dirty="0" smtClean="0" b="1">
                <a:solidFill>
                  <a:schemeClr val="accent4"/>
                </a:solidFill>
                <a:latin typeface="맑은 고딕" charset="0"/>
                <a:ea typeface="맑은 고딕" charset="0"/>
              </a:rPr>
              <a:t>E</a:t>
            </a:r>
            <a:r>
              <a:rPr lang="en-US" altLang="ko-KR" sz="2000" cap="none" dirty="0" smtClean="0" b="1">
                <a:solidFill>
                  <a:schemeClr val="bg1"/>
                </a:solidFill>
                <a:latin typeface="맑은 고딕" charset="0"/>
                <a:ea typeface="맑은 고딕" charset="0"/>
              </a:rPr>
              <a:t>XHIBITION</a:t>
            </a:r>
            <a:r>
              <a:rPr lang="en-US" altLang="ko-KR" sz="2000" cap="none" dirty="0" smtClean="0" b="1">
                <a:solidFill>
                  <a:schemeClr val="accent4"/>
                </a:solidFill>
                <a:latin typeface="맑은 고딕" charset="0"/>
                <a:ea typeface="맑은 고딕" charset="0"/>
              </a:rPr>
              <a:t>!</a:t>
            </a:r>
            <a:r>
              <a:rPr lang="en-US" altLang="ko-KR" sz="2000" cap="none" dirty="0" smtClean="0" b="0">
                <a:solidFill>
                  <a:schemeClr val="bg1"/>
                </a:solidFill>
                <a:latin typeface="맑은 고딕" charset="0"/>
                <a:ea typeface="맑은 고딕" charset="0"/>
              </a:rPr>
              <a:t>은 영화 ‘박물관이 살아있다’에서 영감을 얻어 제작한 UNITY기반의 VR/AR 전시물 소개 어플입니다. 전시관 및 박물관 측에서는 기존의 사진과 동영상의 틀에서 탈피한 생동감 있는  PREVIEW를 이용자에게 제공하여 </a:t>
            </a:r>
            <a:r>
              <a:rPr lang="en-US" altLang="ko-KR" sz="2000" cap="none" dirty="0" smtClean="0" b="0">
                <a:solidFill>
                  <a:schemeClr val="bg1"/>
                </a:solidFill>
                <a:latin typeface="맑은 고딕" charset="0"/>
                <a:ea typeface="맑은 고딕" charset="0"/>
              </a:rPr>
              <a:t/>
            </a:r>
            <a:br>
              <a:rPr lang="en-US" altLang="ko-KR" sz="2000" cap="none" dirty="0" smtClean="0" b="0">
                <a:solidFill>
                  <a:schemeClr val="bg1"/>
                </a:solidFill>
                <a:latin typeface="맑은 고딕" charset="0"/>
                <a:ea typeface="맑은 고딕" charset="0"/>
              </a:rPr>
            </a:br>
            <a:r>
              <a:rPr lang="en-US" altLang="ko-KR" sz="2000" cap="none" dirty="0" smtClean="0" b="0">
                <a:solidFill>
                  <a:schemeClr val="bg1"/>
                </a:solidFill>
                <a:latin typeface="맑은 고딕" charset="0"/>
                <a:ea typeface="맑은 고딕" charset="0"/>
              </a:rPr>
              <a:t>효과적인 홍보효과를 누릴수 있다는 장점과, 이용자 </a:t>
            </a:r>
            <a:r>
              <a:rPr lang="en-US" altLang="ko-KR" sz="2000" cap="none" dirty="0" smtClean="0" b="0">
                <a:solidFill>
                  <a:schemeClr val="bg1"/>
                </a:solidFill>
                <a:latin typeface="맑은 고딕" charset="0"/>
                <a:ea typeface="맑은 고딕" charset="0"/>
              </a:rPr>
              <a:t/>
            </a:r>
            <a:br>
              <a:rPr lang="en-US" altLang="ko-KR" sz="2000" cap="none" dirty="0" smtClean="0" b="0">
                <a:solidFill>
                  <a:schemeClr val="bg1"/>
                </a:solidFill>
                <a:latin typeface="맑은 고딕" charset="0"/>
                <a:ea typeface="맑은 고딕" charset="0"/>
              </a:rPr>
            </a:br>
            <a:r>
              <a:rPr lang="en-US" altLang="ko-KR" sz="2000" cap="none" dirty="0" smtClean="0" b="0">
                <a:solidFill>
                  <a:schemeClr val="bg1"/>
                </a:solidFill>
                <a:latin typeface="맑은 고딕" charset="0"/>
                <a:ea typeface="맑은 고딕" charset="0"/>
              </a:rPr>
              <a:t>측에서는 시공간 제약에서 벗어나, 원하는 전시물을 </a:t>
            </a:r>
            <a:r>
              <a:rPr lang="en-US" altLang="ko-KR" sz="2000" cap="none" dirty="0" smtClean="0" b="0">
                <a:solidFill>
                  <a:schemeClr val="bg1"/>
                </a:solidFill>
                <a:latin typeface="맑은 고딕" charset="0"/>
                <a:ea typeface="맑은 고딕" charset="0"/>
              </a:rPr>
              <a:t/>
            </a:r>
            <a:br>
              <a:rPr lang="en-US" altLang="ko-KR" sz="2000" cap="none" dirty="0" smtClean="0" b="0">
                <a:solidFill>
                  <a:schemeClr val="bg1"/>
                </a:solidFill>
                <a:latin typeface="맑은 고딕" charset="0"/>
                <a:ea typeface="맑은 고딕" charset="0"/>
              </a:rPr>
            </a:br>
            <a:r>
              <a:rPr lang="en-US" altLang="ko-KR" sz="2000" cap="none" dirty="0" smtClean="0" b="0">
                <a:solidFill>
                  <a:schemeClr val="bg1"/>
                </a:solidFill>
                <a:latin typeface="맑은 고딕" charset="0"/>
                <a:ea typeface="맑은 고딕" charset="0"/>
              </a:rPr>
              <a:t>손쉽게 체험할수 있는 장점이 있습니다. 이용자의 </a:t>
            </a:r>
            <a:r>
              <a:rPr lang="en-US" altLang="ko-KR" sz="2000" cap="none" dirty="0" smtClean="0" b="0">
                <a:solidFill>
                  <a:schemeClr val="bg1"/>
                </a:solidFill>
                <a:latin typeface="맑은 고딕" charset="0"/>
                <a:ea typeface="맑은 고딕" charset="0"/>
              </a:rPr>
              <a:t/>
            </a:r>
            <a:br>
              <a:rPr lang="en-US" altLang="ko-KR" sz="2000" cap="none" dirty="0" smtClean="0" b="0">
                <a:solidFill>
                  <a:schemeClr val="bg1"/>
                </a:solidFill>
                <a:latin typeface="맑은 고딕" charset="0"/>
                <a:ea typeface="맑은 고딕" charset="0"/>
              </a:rPr>
            </a:br>
            <a:r>
              <a:rPr lang="en-US" altLang="ko-KR" sz="2000" cap="none" dirty="0" smtClean="0" b="0">
                <a:solidFill>
                  <a:schemeClr val="bg1"/>
                </a:solidFill>
                <a:latin typeface="맑은 고딕" charset="0"/>
                <a:ea typeface="맑은 고딕" charset="0"/>
              </a:rPr>
              <a:t>편의성을 위해, 별도의 센서나 장치 없이 HANDS-</a:t>
            </a:r>
            <a:r>
              <a:rPr lang="en-US" altLang="ko-KR" sz="2000" cap="none" dirty="0" smtClean="0" b="0">
                <a:solidFill>
                  <a:schemeClr val="bg1"/>
                </a:solidFill>
                <a:latin typeface="맑은 고딕" charset="0"/>
                <a:ea typeface="맑은 고딕" charset="0"/>
              </a:rPr>
              <a:t/>
            </a:r>
            <a:br>
              <a:rPr lang="en-US" altLang="ko-KR" sz="2000" cap="none" dirty="0" smtClean="0" b="0">
                <a:solidFill>
                  <a:schemeClr val="bg1"/>
                </a:solidFill>
                <a:latin typeface="맑은 고딕" charset="0"/>
                <a:ea typeface="맑은 고딕" charset="0"/>
              </a:rPr>
            </a:br>
            <a:r>
              <a:rPr lang="en-US" altLang="ko-KR" sz="2000" cap="none" dirty="0" smtClean="0" b="0">
                <a:solidFill>
                  <a:schemeClr val="bg1"/>
                </a:solidFill>
                <a:latin typeface="맑은 고딕" charset="0"/>
                <a:ea typeface="맑은 고딕" charset="0"/>
              </a:rPr>
              <a:t>FREE형식으로 전시물을 3초간 바라보는 것으로 모든 </a:t>
            </a:r>
            <a:r>
              <a:rPr lang="en-US" altLang="ko-KR" sz="2000" cap="none" dirty="0" smtClean="0" b="0">
                <a:solidFill>
                  <a:schemeClr val="bg1"/>
                </a:solidFill>
                <a:latin typeface="맑은 고딕" charset="0"/>
                <a:ea typeface="맑은 고딕" charset="0"/>
              </a:rPr>
              <a:t/>
            </a:r>
            <a:br>
              <a:rPr lang="en-US" altLang="ko-KR" sz="2000" cap="none" dirty="0" smtClean="0" b="0">
                <a:solidFill>
                  <a:schemeClr val="bg1"/>
                </a:solidFill>
                <a:latin typeface="맑은 고딕" charset="0"/>
                <a:ea typeface="맑은 고딕" charset="0"/>
              </a:rPr>
            </a:br>
            <a:r>
              <a:rPr lang="en-US" altLang="ko-KR" sz="2000" cap="none" dirty="0" smtClean="0" b="0">
                <a:solidFill>
                  <a:schemeClr val="bg1"/>
                </a:solidFill>
                <a:latin typeface="맑은 고딕" charset="0"/>
                <a:ea typeface="맑은 고딕" charset="0"/>
              </a:rPr>
              <a:t>명령을 내릴수 있습니다.</a:t>
            </a:r>
            <a:endParaRPr lang="ko-KR" altLang="en-US" sz="2000" cap="none" dirty="0" smtClean="0" b="0">
              <a:solidFill>
                <a:schemeClr val="bg1"/>
              </a:solidFill>
              <a:latin typeface="맑은 고딕" charset="0"/>
              <a:ea typeface="맑은 고딕" charset="0"/>
            </a:endParaRPr>
          </a:p>
        </p:txBody>
      </p:sp>
      <p:pic>
        <p:nvPicPr>
          <p:cNvPr id="4" name="그림 3" descr="C:/Users/junyeul/AppData/Roaming/PolarisOffice/ETemp/3484_8674840/fImage58263010041.png"/>
          <p:cNvPicPr>
            <a:picLocks noChangeAspect="1"/>
          </p:cNvPicPr>
          <p:nvPr/>
        </p:nvPicPr>
        <p:blipFill rotWithShape="1">
          <a:blip r:embed="rId2">
            <a:extLst>
              <a:ext uri="{28A0092B-C50C-407E-A947-70E740481C1C}">
                <a14:useLocalDpi xmlns:a14="http://schemas.microsoft.com/office/drawing/2010/main" val="0"/>
              </a:ext>
            </a:extLst>
          </a:blip>
          <a:srcRect/>
          <a:stretch>
            <a:fillRect/>
          </a:stretch>
        </p:blipFill>
        <p:spPr>
          <a:xfrm rot="0">
            <a:off x="7347585" y="3198495"/>
            <a:ext cx="4192905" cy="2572385"/>
          </a:xfrm>
          <a:prstGeom prst="rect"/>
          <a:noFill/>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p:bgPr>
    </p:bg>
    <p:spTree>
      <p:nvGrpSpPr>
        <p:cNvPr id="1" name=""/>
        <p:cNvGrpSpPr/>
        <p:nvPr/>
      </p:nvGrpSpPr>
      <p:grpSpPr>
        <a:xfrm>
          <a:off x="0" y="0"/>
          <a:ext cx="0" cy="0"/>
          <a:chOff x="0" y="0"/>
          <a:chExt cx="0" cy="0"/>
        </a:xfrm>
      </p:grpSpPr>
      <p:sp>
        <p:nvSpPr>
          <p:cNvPr id="2" name="텍스트 개체 틀 1"/>
          <p:cNvSpPr txBox="1">
            <a:spLocks/>
          </p:cNvSpPr>
          <p:nvPr>
            <p:ph type="title"/>
          </p:nvPr>
        </p:nvSpPr>
        <p:spPr>
          <a:xfrm rot="0">
            <a:off x="1953895" y="1312545"/>
            <a:ext cx="7398385" cy="472440"/>
          </a:xfrm>
          <a:prstGeom prst="rect"/>
        </p:spPr>
        <p:txBody>
          <a:bodyPr wrap="square" lIns="91440" tIns="45720" rIns="91440" bIns="45720" vert="horz" anchor="ctr">
            <a:noAutofit/>
          </a:bodyPr>
          <a:lstStyle/>
          <a:p>
            <a:pPr marL="0" indent="0" algn="l" fontAlgn="auto" defTabSz="914400" eaLnBrk="0">
              <a:lnSpc>
                <a:spcPct val="90000"/>
              </a:lnSpc>
              <a:spcBef>
                <a:spcPts val="0"/>
              </a:spcBef>
              <a:spcAft>
                <a:spcPts val="0"/>
              </a:spcAft>
              <a:buFontTx/>
              <a:buNone/>
            </a:pPr>
            <a:r>
              <a:rPr lang="en-US" altLang="ko-KR" sz="3000" cap="none" dirty="0" smtClean="0" b="1">
                <a:solidFill>
                  <a:schemeClr val="bg1"/>
                </a:solidFill>
                <a:latin typeface="맑은 고딕" charset="0"/>
                <a:ea typeface="맑은 고딕" charset="0"/>
              </a:rPr>
              <a:t>- 2D&amp;3D VR MODE</a:t>
            </a:r>
            <a:endParaRPr lang="ko-KR" altLang="en-US" sz="3000" cap="none" dirty="0" smtClean="0" b="1">
              <a:solidFill>
                <a:schemeClr val="bg1"/>
              </a:solidFill>
              <a:latin typeface="맑은 고딕" charset="0"/>
              <a:ea typeface="맑은 고딕" charset="0"/>
            </a:endParaRPr>
          </a:p>
        </p:txBody>
      </p:sp>
      <p:sp>
        <p:nvSpPr>
          <p:cNvPr id="4" name="내용 개체 틀 3"/>
          <p:cNvSpPr txBox="1">
            <a:spLocks/>
          </p:cNvSpPr>
          <p:nvPr>
            <p:ph type="obj" idx="2"/>
          </p:nvPr>
        </p:nvSpPr>
        <p:spPr>
          <a:xfrm rot="0">
            <a:off x="1218565" y="2159000"/>
            <a:ext cx="9425940" cy="3820795"/>
          </a:xfrm>
          <a:prstGeom prst="rect"/>
        </p:spPr>
        <p:txBody>
          <a:bodyPr wrap="square" lIns="91440" tIns="45720" rIns="91440" bIns="45720" vert="horz" anchor="t">
            <a:normAutofit fontScale="100000" lnSpcReduction="0"/>
          </a:bodyPr>
          <a:lstStyle/>
          <a:p>
            <a:pPr marL="228600" indent="-228600" algn="l" fontAlgn="auto" defTabSz="914400" eaLnBrk="0">
              <a:lnSpc>
                <a:spcPct val="90000"/>
              </a:lnSpc>
              <a:spcBef>
                <a:spcPts val="1000"/>
              </a:spcBef>
              <a:spcAft>
                <a:spcPts val="0"/>
              </a:spcAft>
              <a:buFont typeface="Arial"/>
              <a:buChar char="•"/>
            </a:pPr>
            <a:r>
              <a:rPr lang="en-US" altLang="ko-KR" sz="2000" cap="none" dirty="0" smtClean="0" b="0">
                <a:solidFill>
                  <a:srgbClr val="FFFFFF"/>
                </a:solidFill>
                <a:latin typeface="맑은 고딕" charset="0"/>
                <a:ea typeface="맑은 고딕" charset="0"/>
              </a:rPr>
              <a:t>CARDBOARD가 없는 이용자를 위한, SWITCH BUTTON를 통해, 3D VR MODE를 2D VR MODE로 변환하여 관람할수 있습니다.</a:t>
            </a:r>
            <a:r>
              <a:rPr lang="en-US" altLang="ko-KR" sz="2000" cap="none" dirty="0" smtClean="0" b="0">
                <a:solidFill>
                  <a:srgbClr val="FFFFFF"/>
                </a:solidFill>
                <a:latin typeface="맑은 고딕" charset="0"/>
                <a:ea typeface="맑은 고딕" charset="0"/>
              </a:rPr>
              <a:t/>
            </a:r>
            <a:br>
              <a:rPr lang="en-US" altLang="ko-KR" sz="2000" cap="none" dirty="0" smtClean="0" b="0">
                <a:solidFill>
                  <a:srgbClr val="FFFFFF"/>
                </a:solidFill>
                <a:latin typeface="맑은 고딕" charset="0"/>
                <a:ea typeface="맑은 고딕" charset="0"/>
              </a:rPr>
            </a:br>
            <a:endParaRPr lang="ko-KR" altLang="en-US" sz="2000" cap="none" dirty="0" smtClean="0" b="0">
              <a:solidFill>
                <a:srgbClr val="FFFFFF"/>
              </a:solidFill>
              <a:latin typeface="맑은 고딕" charset="0"/>
              <a:ea typeface="맑은 고딕" charset="0"/>
            </a:endParaRPr>
          </a:p>
          <a:p>
            <a:pPr marL="228600" indent="-228600" algn="l" fontAlgn="auto" defTabSz="914400" eaLnBrk="0">
              <a:lnSpc>
                <a:spcPct val="90000"/>
              </a:lnSpc>
              <a:spcBef>
                <a:spcPts val="1000"/>
              </a:spcBef>
              <a:spcAft>
                <a:spcPts val="0"/>
              </a:spcAft>
              <a:buFont typeface="Arial"/>
              <a:buChar char="•"/>
            </a:pPr>
            <a:r>
              <a:rPr lang="en-US" altLang="ko-KR" sz="2000" cap="none" dirty="0" smtClean="0" b="0">
                <a:solidFill>
                  <a:srgbClr val="FFFFFF"/>
                </a:solidFill>
                <a:latin typeface="맑은 고딕" charset="0"/>
                <a:ea typeface="맑은 고딕" charset="0"/>
              </a:rPr>
              <a:t>3D VR MODE에서 2D VR MOD로 변환하는 데에 사용한 방법으로는,</a:t>
            </a:r>
            <a:endParaRPr lang="ko-KR" altLang="en-US" sz="2000" cap="none" dirty="0" smtClean="0" b="0">
              <a:solidFill>
                <a:srgbClr val="FFFFFF"/>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rgbClr val="FFFFFF"/>
                </a:solidFill>
                <a:latin typeface="맑은 고딕" charset="0"/>
                <a:ea typeface="맑은 고딕" charset="0"/>
              </a:rPr>
              <a:t>- VR에서 플레이어 세팅 우선순위 CARDBOARD에서 None(2D모드)을 하여 3D</a:t>
            </a:r>
            <a:r>
              <a:rPr lang="en-US" altLang="ko-KR" sz="2000" cap="none" dirty="0" smtClean="0" b="0">
                <a:solidFill>
                  <a:srgbClr val="FFFFFF"/>
                </a:solidFill>
                <a:latin typeface="맑은 고딕" charset="0"/>
                <a:ea typeface="맑은 고딕" charset="0"/>
              </a:rPr>
              <a:t/>
            </a:r>
            <a:br>
              <a:rPr lang="en-US" altLang="ko-KR" sz="2000" cap="none" dirty="0" smtClean="0" b="0">
                <a:solidFill>
                  <a:srgbClr val="FFFFFF"/>
                </a:solidFill>
                <a:latin typeface="맑은 고딕" charset="0"/>
                <a:ea typeface="맑은 고딕" charset="0"/>
              </a:rPr>
            </a:br>
            <a:r>
              <a:rPr lang="en-US" altLang="ko-KR" sz="2000" cap="none" dirty="0" smtClean="0" b="0">
                <a:solidFill>
                  <a:srgbClr val="FFFFFF"/>
                </a:solidFill>
                <a:latin typeface="맑은 고딕" charset="0"/>
                <a:ea typeface="맑은 고딕" charset="0"/>
              </a:rPr>
              <a:t>VR에서 2D VR로 전환 합니다.</a:t>
            </a:r>
            <a:r>
              <a:rPr lang="en-US" altLang="ko-KR" sz="2000" cap="none" dirty="0" smtClean="0" b="0">
                <a:solidFill>
                  <a:srgbClr val="FFFFFF"/>
                </a:solidFill>
                <a:latin typeface="맑은 고딕" charset="0"/>
                <a:ea typeface="맑은 고딕" charset="0"/>
              </a:rPr>
              <a:t/>
            </a:r>
            <a:br>
              <a:rPr lang="en-US" altLang="ko-KR" sz="2000" cap="none" dirty="0" smtClean="0" b="0">
                <a:solidFill>
                  <a:srgbClr val="FFFFFF"/>
                </a:solidFill>
                <a:latin typeface="맑은 고딕" charset="0"/>
                <a:ea typeface="맑은 고딕" charset="0"/>
              </a:rPr>
            </a:br>
            <a:r>
              <a:rPr lang="en-US" altLang="ko-KR" sz="2000" cap="none" dirty="0" smtClean="0" b="0">
                <a:solidFill>
                  <a:srgbClr val="FFFFFF"/>
                </a:solidFill>
                <a:latin typeface="맑은 고딕" charset="0"/>
                <a:ea typeface="맑은 고딕" charset="0"/>
              </a:rPr>
              <a:t>-그 후 메인 카메라(핸드폰 화면)를 초기화 시킨 후, 현재의 위치를 카메라 초기값 설정하였습니다. </a:t>
            </a:r>
            <a:endParaRPr lang="ko-KR" altLang="en-US" sz="2000" cap="none" dirty="0" smtClean="0" b="0">
              <a:solidFill>
                <a:srgbClr val="FFFFFF"/>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2000" cap="none" dirty="0" smtClean="0" b="0">
                <a:solidFill>
                  <a:srgbClr val="FFFFFF"/>
                </a:solidFill>
                <a:latin typeface="맑은 고딕" charset="0"/>
                <a:ea typeface="맑은 고딕" charset="0"/>
              </a:rPr>
              <a:t>-마지막으로 Gyro센서를 적용 하였습니다. 이를 통하여</a:t>
            </a:r>
            <a:r>
              <a:rPr lang="en-US" altLang="ko-KR" sz="2000" cap="none" dirty="0" smtClean="0" b="0">
                <a:latin typeface="맑은 고딕" charset="0"/>
                <a:ea typeface="맑은 고딕" charset="0"/>
              </a:rPr>
              <a:t> </a:t>
            </a:r>
            <a:r>
              <a:rPr lang="en-US" altLang="ko-KR" sz="2000" cap="none" dirty="0" smtClean="0" b="0">
                <a:solidFill>
                  <a:srgbClr val="FFFFFF"/>
                </a:solidFill>
                <a:latin typeface="맑은 고딕" charset="0"/>
                <a:ea typeface="맑은 고딕" charset="0"/>
              </a:rPr>
              <a:t>3D VR MODE-&gt;2D VR MODE 변환을 구현하였고 2D VR MODE-&gt;3D VR MODE 는 그 역순입니다.</a:t>
            </a:r>
            <a:endParaRPr lang="ko-KR" altLang="en-US" sz="2000" cap="none" dirty="0" smtClean="0" b="0">
              <a:solidFill>
                <a:srgbClr val="FFFFFF"/>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xmlns:p14="http://schemas.microsoft.com/office/powerpoint/2010/main">
  <p:cSld>
    <p:bg>
      <p:bgPr>
        <a:solidFill>
          <a:schemeClr val="tx1">
            <a:lumMod val="85000"/>
            <a:lumOff val="15000"/>
          </a:schemeClr>
        </a:solidFill>
      </p:bgPr>
    </p:bg>
    <p:spTree>
      <p:nvGrpSpPr>
        <p:cNvPr id="1" name=""/>
        <p:cNvGrpSpPr/>
        <p:nvPr/>
      </p:nvGrpSpPr>
      <p:grpSpPr>
        <a:xfrm>
          <a:off x="0" y="0"/>
          <a:ext cx="0" cy="0"/>
          <a:chOff x="0" y="0"/>
          <a:chExt cx="0" cy="0"/>
        </a:xfrm>
      </p:grpSpPr>
      <p:sp>
        <p:nvSpPr>
          <p:cNvPr id="2" name="텍스트 개체 틀 1"/>
          <p:cNvSpPr txBox="1">
            <a:spLocks/>
          </p:cNvSpPr>
          <p:nvPr>
            <p:ph type="title"/>
          </p:nvPr>
        </p:nvSpPr>
        <p:spPr>
          <a:xfrm rot="0">
            <a:off x="1826260" y="1243965"/>
            <a:ext cx="7398385" cy="472440"/>
          </a:xfrm>
          <a:prstGeom prst="rect"/>
        </p:spPr>
        <p:txBody>
          <a:bodyPr wrap="square" lIns="91440" tIns="45720" rIns="91440" bIns="45720" numCol="1" vert="horz" anchor="ctr">
            <a:noAutofit/>
          </a:bodyPr>
          <a:lstStyle/>
          <a:p>
            <a:pPr marL="0" indent="0" algn="l" fontAlgn="auto" defTabSz="914400" eaLnBrk="0">
              <a:lnSpc>
                <a:spcPct val="90000"/>
              </a:lnSpc>
              <a:spcBef>
                <a:spcPts val="0"/>
              </a:spcBef>
              <a:spcAft>
                <a:spcPts val="0"/>
              </a:spcAft>
              <a:buFontTx/>
              <a:buNone/>
            </a:pPr>
            <a:r>
              <a:rPr lang="en-US" altLang="ko-KR" sz="3000" cap="none" dirty="0" smtClean="0" b="1">
                <a:solidFill>
                  <a:schemeClr val="bg1"/>
                </a:solidFill>
                <a:latin typeface="맑은 고딕" charset="0"/>
                <a:ea typeface="맑은 고딕" charset="0"/>
              </a:rPr>
              <a:t>- 2D&amp;3D VR MODE 전환</a:t>
            </a:r>
            <a:endParaRPr lang="ko-KR" altLang="en-US" sz="3000" cap="none" dirty="0" smtClean="0" b="1">
              <a:solidFill>
                <a:schemeClr val="bg1"/>
              </a:solidFill>
              <a:latin typeface="맑은 고딕" charset="0"/>
              <a:ea typeface="맑은 고딕" charset="0"/>
            </a:endParaRPr>
          </a:p>
        </p:txBody>
      </p:sp>
      <p:pic>
        <p:nvPicPr>
          <p:cNvPr id="4" name="그림 3" descr="C:/Users/junyeul/AppData/Roaming/PolarisOffice/ETemp/3484_8674840/fImage21208631026334.png"/>
          <p:cNvPicPr>
            <a:picLocks noChangeAspect="1"/>
          </p:cNvPicPr>
          <p:nvPr/>
        </p:nvPicPr>
        <p:blipFill rotWithShape="1">
          <a:blip r:embed="rId2">
            <a:extLst>
              <a:ext uri="{28A0092B-C50C-407E-A947-70E740481C1C}">
                <a14:useLocalDpi xmlns:a14="http://schemas.microsoft.com/office/drawing/2010/main" val="0"/>
              </a:ext>
            </a:extLst>
          </a:blip>
          <a:srcRect/>
          <a:stretch>
            <a:fillRect/>
          </a:stretch>
        </p:blipFill>
        <p:spPr>
          <a:xfrm rot="0">
            <a:off x="6910705" y="2593975"/>
            <a:ext cx="4629150" cy="2548890"/>
          </a:xfrm>
          <a:prstGeom prst="rect"/>
          <a:noFill/>
        </p:spPr>
      </p:pic>
      <p:pic>
        <p:nvPicPr>
          <p:cNvPr id="5" name="그림 4" descr="C:/Users/junyeul/AppData/Roaming/PolarisOffice/ETemp/3484_8674840/fImage18752262246500.png"/>
          <p:cNvPicPr>
            <a:picLocks noChangeAspect="1"/>
          </p:cNvPicPr>
          <p:nvPr/>
        </p:nvPicPr>
        <p:blipFill rotWithShape="1">
          <a:blip r:embed="rId3">
            <a:extLst>
              <a:ext uri="{28A0092B-C50C-407E-A947-70E740481C1C}">
                <a14:useLocalDpi xmlns:a14="http://schemas.microsoft.com/office/drawing/2010/main" val="0"/>
              </a:ext>
            </a:extLst>
          </a:blip>
          <a:srcRect/>
          <a:stretch>
            <a:fillRect/>
          </a:stretch>
        </p:blipFill>
        <p:spPr>
          <a:xfrm rot="10800000">
            <a:off x="487680" y="2588895"/>
            <a:ext cx="4828540" cy="2646045"/>
          </a:xfrm>
          <a:prstGeom prst="rect"/>
          <a:noFill/>
        </p:spPr>
      </p:pic>
      <p:sp>
        <p:nvSpPr>
          <p:cNvPr id="6" name="도형 5"/>
          <p:cNvSpPr>
            <a:spLocks/>
          </p:cNvSpPr>
          <p:nvPr/>
        </p:nvSpPr>
        <p:spPr>
          <a:xfrm rot="0">
            <a:off x="5643245" y="3164840"/>
            <a:ext cx="906145" cy="1396365"/>
          </a:xfrm>
          <a:prstGeom prst="rightArrow"/>
          <a:gradFill rotWithShape="1">
            <a:gsLst>
              <a:gs pos="0">
                <a:schemeClr val="bg1">
                  <a:lumMod val="50000"/>
                  <a:lumOff val="0"/>
                </a:schemeClr>
              </a:gs>
              <a:gs pos="0">
                <a:schemeClr val="bg1">
                  <a:lumMod val="50000"/>
                </a:schemeClr>
              </a:gs>
              <a:gs pos="25000">
                <a:schemeClr val="bg1">
                  <a:lumMod val="50000"/>
                  <a:lumOff val="0"/>
                </a:schemeClr>
              </a:gs>
              <a:gs pos="48000">
                <a:schemeClr val="bg1">
                  <a:lumMod val="50000"/>
                  <a:lumOff val="0"/>
                </a:schemeClr>
              </a:gs>
              <a:gs pos="66000">
                <a:schemeClr val="tx2">
                  <a:lumMod val="40000"/>
                  <a:lumOff val="60000"/>
                  <a:alpha val="49000"/>
                </a:schemeClr>
              </a:gs>
              <a:gs pos="100000">
                <a:schemeClr val="bg1">
                  <a:lumMod val="50000"/>
                  <a:lumOff val="0"/>
                </a:schemeClr>
              </a:gs>
            </a:gsLst>
            <a:lin ang="5400000"/>
          </a:gradFill>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numCol="1" vert="horz" anchor="ctr">
            <a:noAutofit/>
          </a:bodyPr>
          <a:lstStyle/>
          <a:p>
            <a:pPr marL="0" indent="0" algn="ctr" fontAlgn="auto" defTabSz="508000" eaLnBrk="0" latinLnBrk="0">
              <a:lnSpc>
                <a:spcPct val="100000"/>
              </a:lnSpc>
              <a:spcBef>
                <a:spcPts val="0"/>
              </a:spcBef>
              <a:spcAft>
                <a:spcPts val="0"/>
              </a:spcAft>
              <a:buFontTx/>
              <a:buNone/>
            </a:pPr>
            <a:endParaRPr lang="ko-KR" altLang="en-US" sz="1800" cap="none" dirty="0" smtClean="0" b="0">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xmlns:p14="http://schemas.microsoft.com/office/powerpoint/2010/main">
  <p:cSld>
    <p:bg>
      <p:bgPr>
        <a:solidFill>
          <a:schemeClr val="tx1">
            <a:lumMod val="85000"/>
            <a:lumOff val="15000"/>
          </a:schemeClr>
        </a:solidFill>
      </p:bgPr>
    </p:bg>
    <p:spTree>
      <p:nvGrpSpPr>
        <p:cNvPr id="1" name=""/>
        <p:cNvGrpSpPr/>
        <p:nvPr/>
      </p:nvGrpSpPr>
      <p:grpSpPr>
        <a:xfrm>
          <a:off x="0" y="0"/>
          <a:ext cx="0" cy="0"/>
          <a:chOff x="0" y="0"/>
          <a:chExt cx="0" cy="0"/>
        </a:xfrm>
      </p:grpSpPr>
      <p:sp>
        <p:nvSpPr>
          <p:cNvPr id="2" name="텍스트 개체 틀 1"/>
          <p:cNvSpPr txBox="1">
            <a:spLocks/>
          </p:cNvSpPr>
          <p:nvPr>
            <p:ph type="title"/>
          </p:nvPr>
        </p:nvSpPr>
        <p:spPr>
          <a:xfrm>
            <a:off x="1931035" y="1149985"/>
            <a:ext cx="7398385" cy="472440"/>
          </a:xfrm>
          <a:prstGeom prst="rect"/>
        </p:spPr>
        <p:txBody>
          <a:bodyPr wrap="square" lIns="91440" tIns="45720" rIns="91440" bIns="45720" numCol="1" vert="horz" anchor="ctr">
            <a:noAutofit/>
          </a:bodyPr>
          <a:lstStyle/>
          <a:p>
            <a:pPr marL="0" indent="0" algn="l" fontAlgn="auto" defTabSz="914400" eaLnBrk="0">
              <a:lnSpc>
                <a:spcPct val="90000"/>
              </a:lnSpc>
              <a:spcBef>
                <a:spcPts val="0"/>
              </a:spcBef>
              <a:spcAft>
                <a:spcPts val="0"/>
              </a:spcAft>
              <a:buFontTx/>
              <a:buNone/>
            </a:pPr>
            <a:r>
              <a:rPr lang="en-US" altLang="ko-KR" sz="3000" cap="none" dirty="0" smtClean="0" b="1">
                <a:solidFill>
                  <a:schemeClr val="bg1"/>
                </a:solidFill>
                <a:latin typeface="맑은 고딕" charset="0"/>
                <a:ea typeface="맑은 고딕" charset="0"/>
              </a:rPr>
              <a:t>- 3D AR MODE</a:t>
            </a:r>
            <a:endParaRPr lang="ko-KR" altLang="en-US" sz="3000" cap="none" dirty="0" smtClean="0" b="1">
              <a:solidFill>
                <a:schemeClr val="bg1"/>
              </a:solidFill>
              <a:latin typeface="맑은 고딕" charset="0"/>
              <a:ea typeface="맑은 고딕" charset="0"/>
            </a:endParaRPr>
          </a:p>
        </p:txBody>
      </p:sp>
      <p:sp>
        <p:nvSpPr>
          <p:cNvPr id="3" name="내용 개체 틀 2"/>
          <p:cNvSpPr txBox="1">
            <a:spLocks/>
          </p:cNvSpPr>
          <p:nvPr>
            <p:ph type="obj" idx="1"/>
          </p:nvPr>
        </p:nvSpPr>
        <p:spPr>
          <a:xfrm>
            <a:off x="690880" y="1773555"/>
            <a:ext cx="10974070" cy="4527550"/>
          </a:xfrm>
          <a:prstGeom prst="rect"/>
        </p:spPr>
        <p:txBody>
          <a:bodyPr wrap="square" lIns="91440" tIns="45720" rIns="91440" bIns="45720" numCol="1" vert="horz" anchor="t">
            <a:normAutofit fontScale="100000" lnSpcReduction="0"/>
          </a:bodyPr>
          <a:lstStyle/>
          <a:p>
            <a:pPr marL="228600" indent="-228600" algn="l" fontAlgn="auto" defTabSz="914400" eaLnBrk="0">
              <a:lnSpc>
                <a:spcPct val="90000"/>
              </a:lnSpc>
              <a:spcBef>
                <a:spcPts val="1000"/>
              </a:spcBef>
              <a:spcAft>
                <a:spcPts val="0"/>
              </a:spcAft>
              <a:buFont typeface="Arial"/>
              <a:buChar char="•"/>
            </a:pPr>
            <a:r>
              <a:rPr lang="en-US" altLang="ko-KR" sz="2000" cap="none" dirty="0" smtClean="0" b="0">
                <a:solidFill>
                  <a:schemeClr val="bg1"/>
                </a:solidFill>
                <a:latin typeface="맑은 고딕" charset="0"/>
                <a:ea typeface="맑은 고딕" charset="0"/>
              </a:rPr>
              <a:t>기존의 AR 기술을 사용한 다른 2D AR 어플들과는 차별화된 3D 기반의 3D AR MODEL을 구현하였으며, VR에서 관람한 전시물을 3D AR MODEL로 관람할수 있습니다. 3D AR MODE에서는, 3D VR MODE이용자의 CARDBOARD 탈착 번거로움을 줄여 이용자의 편이성을 증진시켰으며, VR MODE와 마찬가지로, RAYCASTING기술을 이용하여 AR MODEL에게 추가적인 동작을 지시할수 있습니다.  </a:t>
            </a:r>
            <a:endParaRPr lang="ko-KR" altLang="en-US" sz="2000" cap="none" dirty="0" smtClean="0" b="0">
              <a:solidFill>
                <a:schemeClr val="bg1"/>
              </a:solidFill>
              <a:latin typeface="맑은 고딕" charset="0"/>
              <a:ea typeface="맑은 고딕" charset="0"/>
            </a:endParaRPr>
          </a:p>
        </p:txBody>
      </p:sp>
      <p:pic>
        <p:nvPicPr>
          <p:cNvPr id="4" name="그림 3" descr="C:/Users/junyeul/AppData/Roaming/PolarisOffice/ETemp/3484_8674840/fImage9835521019169.png"/>
          <p:cNvPicPr>
            <a:picLocks noChangeAspect="1"/>
          </p:cNvPicPr>
          <p:nvPr/>
        </p:nvPicPr>
        <p:blipFill rotWithShape="1">
          <a:blip r:embed="rId2">
            <a:extLst>
              <a:ext uri="{28A0092B-C50C-407E-A947-70E740481C1C}">
                <a14:useLocalDpi xmlns:a14="http://schemas.microsoft.com/office/drawing/2010/main" val="0"/>
              </a:ext>
            </a:extLst>
          </a:blip>
          <a:srcRect t="22560" r="742" b="19417"/>
          <a:stretch>
            <a:fillRect/>
          </a:stretch>
        </p:blipFill>
        <p:spPr>
          <a:xfrm rot="0">
            <a:off x="974725" y="3268980"/>
            <a:ext cx="10401935" cy="3396615"/>
          </a:xfrm>
          <a:prstGeom prst="rect"/>
          <a:noFill/>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p:bgPr>
    </p:bg>
    <p:spTree>
      <p:nvGrpSpPr>
        <p:cNvPr id="1" name=""/>
        <p:cNvGrpSpPr/>
        <p:nvPr/>
      </p:nvGrpSpPr>
      <p:grpSpPr>
        <a:xfrm>
          <a:off x="0" y="0"/>
          <a:ext cx="0" cy="0"/>
          <a:chOff x="0" y="0"/>
          <a:chExt cx="0" cy="0"/>
        </a:xfrm>
      </p:grpSpPr>
      <p:sp>
        <p:nvSpPr>
          <p:cNvPr id="2" name="텍스트 개체 틀 1"/>
          <p:cNvSpPr txBox="1">
            <a:spLocks/>
          </p:cNvSpPr>
          <p:nvPr>
            <p:ph type="title"/>
          </p:nvPr>
        </p:nvSpPr>
        <p:spPr>
          <a:xfrm rot="0">
            <a:off x="1953895" y="1312545"/>
            <a:ext cx="7398385" cy="472440"/>
          </a:xfrm>
          <a:prstGeom prst="rect"/>
        </p:spPr>
        <p:txBody>
          <a:bodyPr wrap="square" lIns="91440" tIns="45720" rIns="91440" bIns="45720" vert="horz" anchor="ctr">
            <a:normAutofit fontScale="90000" lnSpcReduction="0"/>
          </a:bodyPr>
          <a:lstStyle/>
          <a:p>
            <a:pPr marL="0" indent="0" algn="l" fontAlgn="auto" defTabSz="914400" eaLnBrk="0">
              <a:lnSpc>
                <a:spcPct val="90000"/>
              </a:lnSpc>
              <a:spcBef>
                <a:spcPts val="0"/>
              </a:spcBef>
              <a:spcAft>
                <a:spcPts val="0"/>
              </a:spcAft>
              <a:buFontTx/>
              <a:buNone/>
            </a:pPr>
            <a:r>
              <a:rPr lang="en-US" altLang="ko-KR" sz="3000" cap="none" dirty="0" smtClean="0" b="1">
                <a:solidFill>
                  <a:schemeClr val="bg1"/>
                </a:solidFill>
                <a:latin typeface="맑은 고딕" charset="0"/>
                <a:ea typeface="맑은 고딕" charset="0"/>
              </a:rPr>
              <a:t>-BUTTON MANAGER</a:t>
            </a:r>
            <a:endParaRPr lang="ko-KR" altLang="en-US" sz="3000" cap="none" dirty="0" smtClean="0" b="1">
              <a:solidFill>
                <a:schemeClr val="bg1"/>
              </a:solidFill>
              <a:latin typeface="맑은 고딕" charset="0"/>
              <a:ea typeface="맑은 고딕" charset="0"/>
            </a:endParaRPr>
          </a:p>
        </p:txBody>
      </p:sp>
      <p:sp>
        <p:nvSpPr>
          <p:cNvPr id="3" name="내용 개체 틀 2"/>
          <p:cNvSpPr txBox="1">
            <a:spLocks/>
          </p:cNvSpPr>
          <p:nvPr>
            <p:ph type="obj" idx="1"/>
          </p:nvPr>
        </p:nvSpPr>
        <p:spPr>
          <a:xfrm rot="0">
            <a:off x="1474470" y="2286635"/>
            <a:ext cx="7990204" cy="3820795"/>
          </a:xfrm>
          <a:prstGeom prst="rect"/>
        </p:spPr>
        <p:txBody>
          <a:bodyPr wrap="square" lIns="91440" tIns="45720" rIns="91440" bIns="45720" vert="horz" anchor="t">
            <a:normAutofit fontScale="100000" lnSpcReduction="0"/>
          </a:bodyPr>
          <a:lstStyle/>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3D AR MODE에서는 총 4개의 BUTTON을 지원하며,</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-3D AR과 VR의 전환</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-다음 전시물로 전환</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-3D AR 화면에서의 모션 명령</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-3D MODEL 랜덤 애니메이션</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이들은 각각 RAYCASTING을 통하여 명령을 내릴 수 있습니다.</a:t>
            </a:r>
            <a:endParaRPr lang="ko-KR" altLang="en-US" sz="2000" cap="none" dirty="0" smtClean="0" b="0">
              <a:solidFill>
                <a:schemeClr val="bg1"/>
              </a:solidFill>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p14="http://schemas.microsoft.com/office/powerpoint/2010/main">
  <p:cSld>
    <p:bg>
      <p:bgPr>
        <a:solidFill>
          <a:schemeClr val="tx1">
            <a:lumMod val="85000"/>
            <a:lumOff val="15000"/>
          </a:schemeClr>
        </a:solidFill>
      </p:bgPr>
    </p:bg>
    <p:spTree>
      <p:nvGrpSpPr>
        <p:cNvPr id="1" name=""/>
        <p:cNvGrpSpPr/>
        <p:nvPr/>
      </p:nvGrpSpPr>
      <p:grpSpPr>
        <a:xfrm>
          <a:off x="0" y="0"/>
          <a:ext cx="0" cy="0"/>
          <a:chOff x="0" y="0"/>
          <a:chExt cx="0" cy="0"/>
        </a:xfrm>
      </p:grpSpPr>
      <p:sp>
        <p:nvSpPr>
          <p:cNvPr id="2" name="텍스트 개체 틀 1"/>
          <p:cNvSpPr txBox="1">
            <a:spLocks/>
          </p:cNvSpPr>
          <p:nvPr>
            <p:ph type="title"/>
          </p:nvPr>
        </p:nvSpPr>
        <p:spPr>
          <a:xfrm>
            <a:off x="1697990" y="1196340"/>
            <a:ext cx="7398385" cy="472440"/>
          </a:xfrm>
          <a:prstGeom prst="rect"/>
        </p:spPr>
        <p:txBody>
          <a:bodyPr wrap="square" lIns="91440" tIns="45720" rIns="91440" bIns="45720" numCol="1" vert="horz" anchor="ctr">
            <a:noAutofit/>
          </a:bodyPr>
          <a:lstStyle/>
          <a:p>
            <a:pPr marL="0" indent="0" algn="l" fontAlgn="auto" defTabSz="914400" eaLnBrk="0">
              <a:lnSpc>
                <a:spcPct val="90000"/>
              </a:lnSpc>
              <a:spcBef>
                <a:spcPts val="0"/>
              </a:spcBef>
              <a:spcAft>
                <a:spcPts val="0"/>
              </a:spcAft>
              <a:buFontTx/>
              <a:buNone/>
            </a:pPr>
            <a:r>
              <a:rPr lang="en-US" altLang="ko-KR" sz="3000" cap="none" dirty="0" smtClean="0" b="1">
                <a:solidFill>
                  <a:schemeClr val="bg1"/>
                </a:solidFill>
                <a:latin typeface="맑은 고딕" charset="0"/>
                <a:ea typeface="맑은 고딕" charset="0"/>
              </a:rPr>
              <a:t>- 핵심기술 : RAYCASTING</a:t>
            </a:r>
            <a:endParaRPr lang="ko-KR" altLang="en-US" sz="3000" cap="none" dirty="0" smtClean="0" b="1">
              <a:solidFill>
                <a:schemeClr val="bg1"/>
              </a:solidFill>
              <a:latin typeface="맑은 고딕" charset="0"/>
              <a:ea typeface="맑은 고딕" charset="0"/>
            </a:endParaRPr>
          </a:p>
        </p:txBody>
      </p:sp>
      <p:sp>
        <p:nvSpPr>
          <p:cNvPr id="3" name="내용 개체 틀 2"/>
          <p:cNvSpPr txBox="1">
            <a:spLocks/>
          </p:cNvSpPr>
          <p:nvPr>
            <p:ph type="obj" idx="1"/>
          </p:nvPr>
        </p:nvSpPr>
        <p:spPr>
          <a:xfrm rot="0">
            <a:off x="1520825" y="2263140"/>
            <a:ext cx="7990204" cy="3820795"/>
          </a:xfrm>
          <a:prstGeom prst="rect"/>
        </p:spPr>
        <p:txBody>
          <a:bodyPr wrap="square" lIns="91440" tIns="45720" rIns="91440" bIns="45720" numCol="1" vert="horz" anchor="t">
            <a:normAutofit fontScale="100000" lnSpcReduction="0"/>
          </a:bodyPr>
          <a:lstStyle/>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 VR로 관람을 하면서 추가적인 동작을 </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하려면 센서가 필요하다. 추가적인 센서가 </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필요 없게 하기 위하여 Pref에 Raycast </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Component를 추가하여 사용자의 시선을 </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마치 마우스 커서와 같이 입력을 받게 된다. </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이를 통하여 추가적인 동작은 Raycast 를 </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r>
              <a:rPr lang="en-US" altLang="ko-KR" sz="2000" cap="none" dirty="0" smtClean="0" b="0">
                <a:solidFill>
                  <a:schemeClr val="bg1"/>
                </a:solidFill>
                <a:latin typeface="맑은 고딕" charset="0"/>
                <a:ea typeface="맑은 고딕" charset="0"/>
              </a:rPr>
              <a:t>통하여 모두 해결한다. </a:t>
            </a:r>
            <a:endParaRPr lang="ko-KR" altLang="en-US" sz="2000" cap="none" dirty="0" smtClean="0" b="0">
              <a:solidFill>
                <a:schemeClr val="bg1"/>
              </a:solidFill>
              <a:latin typeface="맑은 고딕" charset="0"/>
              <a:ea typeface="맑은 고딕" charset="0"/>
            </a:endParaRPr>
          </a:p>
          <a:p>
            <a:pPr marL="0" indent="0" algn="l" fontAlgn="auto" defTabSz="914400" eaLnBrk="0">
              <a:lnSpc>
                <a:spcPct val="90000"/>
              </a:lnSpc>
              <a:spcBef>
                <a:spcPts val="1000"/>
              </a:spcBef>
              <a:spcAft>
                <a:spcPts val="0"/>
              </a:spcAft>
              <a:buFontTx/>
              <a:buNone/>
            </a:pPr>
            <a:endParaRPr lang="ko-KR" altLang="en-US" sz="2000" cap="none" dirty="0" smtClean="0" b="0">
              <a:solidFill>
                <a:schemeClr val="bg1"/>
              </a:solidFill>
              <a:latin typeface="맑은 고딕" charset="0"/>
              <a:ea typeface="맑은 고딕" charset="0"/>
            </a:endParaRPr>
          </a:p>
        </p:txBody>
      </p:sp>
      <p:pic>
        <p:nvPicPr>
          <p:cNvPr id="4" name="그림 3" descr="C:/Users/junyeul/AppData/Roaming/PolarisOffice/ETemp/3484_8674840/fImage236992585724.jpeg"/>
          <p:cNvPicPr>
            <a:picLocks noChangeAspect="1"/>
          </p:cNvPicPr>
          <p:nvPr/>
        </p:nvPicPr>
        <p:blipFill rotWithShape="1">
          <a:blip r:embed="rId2">
            <a:extLst>
              <a:ext uri="{28A0092B-C50C-407E-A947-70E740481C1C}">
                <a14:useLocalDpi xmlns:a14="http://schemas.microsoft.com/office/drawing/2010/main" val="0"/>
              </a:ext>
            </a:extLst>
          </a:blip>
          <a:srcRect/>
          <a:stretch>
            <a:fillRect/>
          </a:stretch>
        </p:blipFill>
        <p:spPr>
          <a:xfrm rot="0">
            <a:off x="6840220" y="1977390"/>
            <a:ext cx="4516120" cy="3716020"/>
          </a:xfrm>
          <a:prstGeom prst="rect"/>
          <a:noFill/>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p:bgPr>
    </p:bg>
    <p:spTree>
      <p:nvGrpSpPr>
        <p:cNvPr id="1" name=""/>
        <p:cNvGrpSpPr/>
        <p:nvPr/>
      </p:nvGrpSpPr>
      <p:grpSpPr>
        <a:xfrm>
          <a:off x="0" y="0"/>
          <a:ext cx="0" cy="0"/>
          <a:chOff x="0" y="0"/>
          <a:chExt cx="0" cy="0"/>
        </a:xfrm>
      </p:grpSpPr>
      <p:sp>
        <p:nvSpPr>
          <p:cNvPr id="2" name="텍스트 개체 틀 1"/>
          <p:cNvSpPr txBox="1">
            <a:spLocks/>
          </p:cNvSpPr>
          <p:nvPr>
            <p:ph type="title"/>
          </p:nvPr>
        </p:nvSpPr>
        <p:spPr>
          <a:xfrm rot="0">
            <a:off x="1953895" y="1312545"/>
            <a:ext cx="7398385" cy="472440"/>
          </a:xfrm>
          <a:prstGeom prst="rect"/>
        </p:spPr>
        <p:txBody>
          <a:bodyPr wrap="square" lIns="91440" tIns="45720" rIns="91440" bIns="45720" vert="horz" anchor="ctr">
            <a:normAutofit fontScale="100000" lnSpcReduction="0"/>
          </a:bodyPr>
          <a:lstStyle/>
          <a:p>
            <a:pPr marL="0" indent="0" algn="l" fontAlgn="auto" defTabSz="914400" eaLnBrk="0">
              <a:lnSpc>
                <a:spcPct val="90000"/>
              </a:lnSpc>
              <a:spcBef>
                <a:spcPts val="1000"/>
              </a:spcBef>
              <a:spcAft>
                <a:spcPts val="0"/>
              </a:spcAft>
              <a:buFontTx/>
              <a:buNone/>
            </a:pPr>
            <a:r>
              <a:rPr lang="en-US" altLang="ko-KR" sz="2000" cap="none" dirty="0" smtClean="0" b="1">
                <a:solidFill>
                  <a:schemeClr val="bg1"/>
                </a:solidFill>
                <a:latin typeface="맑은 고딕" charset="0"/>
                <a:ea typeface="맑은 고딕" charset="0"/>
              </a:rPr>
              <a:t>- 코드의 병렬구조화를 통한 시선 응시 딜레이 추가</a:t>
            </a:r>
            <a:endParaRPr lang="ko-KR" altLang="en-US" sz="2000" cap="none" dirty="0" smtClean="0" b="1">
              <a:solidFill>
                <a:schemeClr val="bg1"/>
              </a:solidFill>
              <a:latin typeface="맑은 고딕" charset="0"/>
              <a:ea typeface="맑은 고딕" charset="0"/>
            </a:endParaRPr>
          </a:p>
        </p:txBody>
      </p:sp>
      <p:sp>
        <p:nvSpPr>
          <p:cNvPr id="3" name="내용 개체 틀 2"/>
          <p:cNvSpPr txBox="1">
            <a:spLocks/>
          </p:cNvSpPr>
          <p:nvPr>
            <p:ph type="obj" idx="1"/>
          </p:nvPr>
        </p:nvSpPr>
        <p:spPr>
          <a:xfrm rot="0">
            <a:off x="6894830" y="1774825"/>
            <a:ext cx="7990204" cy="3820795"/>
          </a:xfrm>
          <a:prstGeom prst="rect"/>
        </p:spPr>
        <p:txBody>
          <a:bodyPr wrap="square" lIns="91440" tIns="45720" rIns="91440" bIns="45720" vert="horz" anchor="t">
            <a:noAutofit/>
          </a:bodyPr>
          <a:lstStyle/>
          <a:p>
            <a:pPr marL="228600" indent="-228600" algn="l" fontAlgn="auto" defTabSz="914400" eaLnBrk="0">
              <a:lnSpc>
                <a:spcPct val="90000"/>
              </a:lnSpc>
              <a:spcBef>
                <a:spcPts val="1000"/>
              </a:spcBef>
              <a:spcAft>
                <a:spcPts val="0"/>
              </a:spcAft>
              <a:buFont typeface="Arial"/>
              <a:buChar char="•"/>
            </a:pPr>
            <a:endParaRPr lang="ko-KR" altLang="en-US" sz="1200" cap="none" dirty="0" smtClean="0" b="1">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public void SceneToTri()</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    {</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        StarTcorutine(SceneToTriC());</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    }</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public void SceneToTriS()</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    {</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        StopAllCoroutines();</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    }</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 IEnumerator SceneToTriC()</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    {</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        yield return new WaitForSeconds(3);</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        SceneManager.LoadScene("a");</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r>
              <a:rPr lang="en-US" altLang="ko-KR" sz="1200" cap="none" dirty="0" smtClean="0" b="0">
                <a:solidFill>
                  <a:schemeClr val="bg1"/>
                </a:solidFill>
                <a:latin typeface="맑은 고딕" charset="0"/>
                <a:ea typeface="맑은 고딕" charset="0"/>
              </a:rPr>
              <a:t>    }</a:t>
            </a:r>
            <a:endParaRPr lang="ko-KR" altLang="en-US" sz="12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pPr>
            <a:endParaRPr lang="ko-KR" altLang="en-US" sz="1200" cap="none" dirty="0" smtClean="0" b="0">
              <a:solidFill>
                <a:schemeClr val="bg1"/>
              </a:solidFill>
              <a:latin typeface="맑은 고딕" charset="0"/>
              <a:ea typeface="맑은 고딕" charset="0"/>
            </a:endParaRPr>
          </a:p>
        </p:txBody>
      </p:sp>
      <p:sp>
        <p:nvSpPr>
          <p:cNvPr id="4" name="텍스트 상자 3"/>
          <p:cNvSpPr txBox="1">
            <a:spLocks/>
          </p:cNvSpPr>
          <p:nvPr/>
        </p:nvSpPr>
        <p:spPr>
          <a:xfrm rot="0">
            <a:off x="1111250" y="2914015"/>
            <a:ext cx="5764530" cy="1938655"/>
          </a:xfrm>
          <a:prstGeom prst="rect"/>
          <a:noFill/>
        </p:spPr>
        <p:txBody>
          <a:bodyPr wrap="square" lIns="0" tIns="0" rIns="0" bIns="0" vert="horz" anchor="t">
            <a:noAutofit/>
          </a:bodyPr>
          <a:lstStyle/>
          <a:p>
            <a:pPr marL="228600" indent="-228600" algn="l" fontAlgn="auto" defTabSz="914400" eaLnBrk="0">
              <a:lnSpc>
                <a:spcPct val="90000"/>
              </a:lnSpc>
              <a:spcBef>
                <a:spcPts val="1000"/>
              </a:spcBef>
              <a:spcAft>
                <a:spcPts val="0"/>
              </a:spcAft>
            </a:pPr>
            <a:r>
              <a:rPr lang="en-US" altLang="ko-KR" sz="2000" cap="none" dirty="0" smtClean="0" b="0">
                <a:solidFill>
                  <a:srgbClr val="FFFFFF"/>
                </a:solidFill>
                <a:latin typeface="맑은 고딕" charset="0"/>
                <a:ea typeface="맑은 고딕" charset="0"/>
              </a:rPr>
              <a:t>- 코드를 병렬화 시킨 후 RAYCAST가 오브젝트를 발동시킬 때 까지 3초의 딜레이를 할당합니다.</a:t>
            </a:r>
            <a:r>
              <a:rPr lang="en-US" altLang="ko-KR" sz="2000" cap="none" dirty="0" smtClean="0" b="0">
                <a:solidFill>
                  <a:srgbClr val="FFFFFF"/>
                </a:solidFill>
                <a:latin typeface="맑은 고딕" charset="0"/>
                <a:ea typeface="맑은 고딕" charset="0"/>
              </a:rPr>
              <a:t/>
            </a:r>
            <a:br>
              <a:rPr lang="en-US" altLang="ko-KR" sz="2000" cap="none" dirty="0" smtClean="0" b="0">
                <a:solidFill>
                  <a:srgbClr val="FFFFFF"/>
                </a:solidFill>
                <a:latin typeface="맑은 고딕" charset="0"/>
                <a:ea typeface="맑은 고딕" charset="0"/>
              </a:rPr>
            </a:br>
            <a:r>
              <a:rPr lang="en-US" altLang="ko-KR" sz="2000" cap="none" dirty="0" smtClean="0" b="0">
                <a:solidFill>
                  <a:srgbClr val="FFFFFF"/>
                </a:solidFill>
                <a:latin typeface="맑은 고딕" charset="0"/>
                <a:ea typeface="맑은 고딕" charset="0"/>
              </a:rPr>
              <a:t>만약 RAYCAST의 입력이 초기화 (시선이 오브젝트에서 벗어날 경우) 되면 발동 시간도 초기화 됩니다. 이를 통하여 오브젝트를 발동시키기까지  3초의 응시가 필요하게끔 응시 딜레이를 구현하였습니다.</a:t>
            </a:r>
            <a:endParaRPr lang="ko-KR" altLang="en-US" sz="2000" cap="none" dirty="0" smtClean="0" b="0">
              <a:latin typeface="맑은 고딕" charset="0"/>
              <a:ea typeface="맑은 고딕" charset="0"/>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p14="http://schemas.microsoft.com/office/powerpoint/2010/main">
  <p:cSld>
    <p:bg>
      <p:bgPr>
        <a:solidFill>
          <a:schemeClr val="tx1">
            <a:lumMod val="85000"/>
            <a:lumOff val="15000"/>
          </a:schemeClr>
        </a:solidFill>
      </p:bgPr>
    </p:bg>
    <p:spTree>
      <p:nvGrpSpPr>
        <p:cNvPr id="1" name=""/>
        <p:cNvGrpSpPr/>
        <p:nvPr/>
      </p:nvGrpSpPr>
      <p:grpSpPr>
        <a:xfrm>
          <a:off x="0" y="0"/>
          <a:ext cx="0" cy="0"/>
          <a:chOff x="0" y="0"/>
          <a:chExt cx="0" cy="0"/>
        </a:xfrm>
      </p:grpSpPr>
      <p:sp>
        <p:nvSpPr>
          <p:cNvPr id="2" name="텍스트 개체 틀 1"/>
          <p:cNvSpPr txBox="1">
            <a:spLocks/>
          </p:cNvSpPr>
          <p:nvPr>
            <p:ph type="title"/>
          </p:nvPr>
        </p:nvSpPr>
        <p:spPr>
          <a:xfrm>
            <a:off x="1907540" y="1312545"/>
            <a:ext cx="7398385" cy="472440"/>
          </a:xfrm>
          <a:prstGeom prst="rect"/>
        </p:spPr>
        <p:txBody>
          <a:bodyPr wrap="square" lIns="91440" tIns="45720" rIns="91440" bIns="45720" numCol="1" vert="horz" anchor="ctr">
            <a:noAutofit/>
          </a:bodyPr>
          <a:lstStyle/>
          <a:p>
            <a:pPr marL="0" indent="0" algn="l" fontAlgn="auto" defTabSz="914400" eaLnBrk="0">
              <a:lnSpc>
                <a:spcPct val="90000"/>
              </a:lnSpc>
              <a:spcBef>
                <a:spcPts val="0"/>
              </a:spcBef>
              <a:spcAft>
                <a:spcPts val="0"/>
              </a:spcAft>
              <a:buFontTx/>
              <a:buNone/>
            </a:pPr>
            <a:r>
              <a:rPr lang="en-US" altLang="ko-KR" sz="3000" cap="none" dirty="0" smtClean="0" b="1">
                <a:solidFill>
                  <a:schemeClr val="bg1"/>
                </a:solidFill>
                <a:latin typeface="맑은 고딕" charset="0"/>
                <a:ea typeface="맑은 고딕" charset="0"/>
              </a:rPr>
              <a:t>-수행 과정</a:t>
            </a:r>
            <a:endParaRPr lang="ko-KR" altLang="en-US" sz="3000" cap="none" dirty="0" smtClean="0" b="1">
              <a:solidFill>
                <a:schemeClr val="bg1"/>
              </a:solidFill>
              <a:latin typeface="맑은 고딕" charset="0"/>
              <a:ea typeface="맑은 고딕" charset="0"/>
            </a:endParaRPr>
          </a:p>
        </p:txBody>
      </p:sp>
      <p:sp>
        <p:nvSpPr>
          <p:cNvPr id="3" name="내용 개체 틀 2"/>
          <p:cNvSpPr txBox="1">
            <a:spLocks/>
          </p:cNvSpPr>
          <p:nvPr>
            <p:ph type="obj" idx="1"/>
          </p:nvPr>
        </p:nvSpPr>
        <p:spPr>
          <a:xfrm rot="0">
            <a:off x="3277870" y="2112645"/>
            <a:ext cx="7989570" cy="3820160"/>
          </a:xfrm>
          <a:prstGeom prst="rect"/>
        </p:spPr>
        <p:txBody>
          <a:bodyPr wrap="square" lIns="91440" tIns="45720" rIns="91440" bIns="45720" vert="horz" anchor="t">
            <a:normAutofit fontScale="100000" lnSpcReduction="0"/>
          </a:bodyPr>
          <a:lstStyle/>
          <a:p>
            <a:pPr marL="228600" indent="-228600" algn="l" fontAlgn="auto" defTabSz="914400" eaLnBrk="0">
              <a:lnSpc>
                <a:spcPct val="90000"/>
              </a:lnSpc>
              <a:spcBef>
                <a:spcPts val="1000"/>
              </a:spcBef>
              <a:spcAft>
                <a:spcPts val="0"/>
              </a:spcAft>
              <a:buFont typeface="Arial"/>
              <a:buChar char="•"/>
            </a:pPr>
            <a:endParaRPr lang="ko-KR" altLang="en-US" sz="18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buFont typeface="Arial"/>
              <a:buChar char="•"/>
            </a:pPr>
            <a:endParaRPr lang="ko-KR" altLang="en-US" sz="18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buFont typeface="Arial"/>
              <a:buChar char="•"/>
            </a:pPr>
            <a:endParaRPr lang="ko-KR" altLang="en-US" sz="18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buFont typeface="Arial"/>
              <a:buChar char="•"/>
            </a:pPr>
            <a:endParaRPr lang="ko-KR" altLang="en-US" sz="18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buFont typeface="Arial"/>
              <a:buChar char="•"/>
            </a:pPr>
            <a:endParaRPr lang="ko-KR" altLang="en-US" sz="18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buFont typeface="Arial"/>
              <a:buChar char="•"/>
            </a:pPr>
            <a:endParaRPr lang="ko-KR" altLang="en-US" sz="18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buFont typeface="Arial"/>
              <a:buChar char="•"/>
            </a:pPr>
            <a:endParaRPr lang="ko-KR" altLang="en-US" sz="1800" cap="none" dirty="0" smtClean="0" b="0">
              <a:solidFill>
                <a:schemeClr val="bg1"/>
              </a:solidFill>
              <a:latin typeface="맑은 고딕" charset="0"/>
              <a:ea typeface="맑은 고딕" charset="0"/>
            </a:endParaRPr>
          </a:p>
          <a:p>
            <a:pPr marL="228600" indent="-228600" algn="l" fontAlgn="auto" defTabSz="914400" eaLnBrk="0">
              <a:lnSpc>
                <a:spcPct val="90000"/>
              </a:lnSpc>
              <a:spcBef>
                <a:spcPts val="1000"/>
              </a:spcBef>
              <a:spcAft>
                <a:spcPts val="0"/>
              </a:spcAft>
              <a:buFont typeface="Arial"/>
              <a:buChar char="•"/>
            </a:pPr>
            <a:endParaRPr lang="ko-KR" altLang="en-US" sz="1800" cap="none" dirty="0" smtClean="0" b="0">
              <a:solidFill>
                <a:schemeClr val="bg1"/>
              </a:solidFill>
              <a:latin typeface="맑은 고딕" charset="0"/>
              <a:ea typeface="맑은 고딕" charset="0"/>
            </a:endParaRPr>
          </a:p>
        </p:txBody>
      </p:sp>
      <p:pic>
        <p:nvPicPr>
          <p:cNvPr id="4" name="그림 3" descr="C:/Users/junyeul/AppData/Roaming/PolarisOffice/ETemp/3484_8674840/fImage828172691478.png"/>
          <p:cNvPicPr>
            <a:picLocks noChangeAspect="1"/>
          </p:cNvPicPr>
          <p:nvPr/>
        </p:nvPicPr>
        <p:blipFill rotWithShape="1">
          <a:blip r:embed="rId2">
            <a:extLst>
              <a:ext uri="{28A0092B-C50C-407E-A947-70E740481C1C}">
                <a14:useLocalDpi xmlns:a14="http://schemas.microsoft.com/office/drawing/2010/main" val="0"/>
              </a:ext>
            </a:extLst>
          </a:blip>
          <a:srcRect l="17270" t="39185" r="16130" b="24685"/>
          <a:stretch>
            <a:fillRect/>
          </a:stretch>
        </p:blipFill>
        <p:spPr>
          <a:xfrm rot="0">
            <a:off x="1675130" y="2675255"/>
            <a:ext cx="8842375" cy="2700020"/>
          </a:xfrm>
          <a:prstGeom prst="rect"/>
          <a:noFill/>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theme line">
  <a:themeElements>
    <a:clrScheme name="Office 테마">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테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 line" id="{23D9700E-2087-4FAA-A8E1-53753FBBF046}" vid="{26104E33-4019-4814-8C03-E3B176A0832E}"/>
    </a:ext>
  </a:extLst>
</a:theme>
</file>

<file path=docProps/app.xml><?xml version="1.0" encoding="utf-8"?>
<Properties xmlns="http://schemas.openxmlformats.org/officeDocument/2006/extended-properties" xmlns:vt="http://schemas.openxmlformats.org/officeDocument/2006/docPropsVTypes">
  <Application>Polaris Office Slide</Application>
  <AppVersion>12.000</AppVersion>
  <Characters>0</Characters>
  <CharactersWithSpaces>0</CharactersWithSpaces>
  <DocSecurity>0</DocSecurity>
  <HyperlinksChanged>false</HyperlinksChanged>
  <Lines>0</Lines>
  <LinksUpToDate>false</LinksUpToDate>
  <Pages>10</Pages>
  <Paragraphs>0</Paragraphs>
  <Words>88</Words>
  <TotalTime>0</TotalTime>
  <MMClips>0</MMClips>
  <ScaleCrop>false</ScaleCrop>
  <HeadingPairs>
    <vt:vector size="2" baseType="variant">
      <vt:variant>
        <vt:lpstr>제목</vt:lpstr>
      </vt:variant>
      <vt:variant>
        <vt:i4>1</vt:i4>
      </vt:variant>
    </vt:vector>
  </HeadingPairs>
  <TitlesOfParts>
    <vt:vector size="1" baseType="lpstr">
      <vt:lpstr>Title text</vt:lpstr>
    </vt:vector>
  </TitlesOfParts>
  <SharedDoc>false</SharedDoc>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3</cp:revision>
  <dc:creator>안 준열</dc:creator>
  <cp:lastModifiedBy>안 준열</cp:lastModifiedBy>
</cp:coreProperties>
</file>